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50"/>
  </p:notesMasterIdLst>
  <p:sldIdLst>
    <p:sldId id="301" r:id="rId3"/>
    <p:sldId id="340" r:id="rId4"/>
    <p:sldId id="337" r:id="rId5"/>
    <p:sldId id="349" r:id="rId6"/>
    <p:sldId id="350" r:id="rId7"/>
    <p:sldId id="341" r:id="rId8"/>
    <p:sldId id="342" r:id="rId9"/>
    <p:sldId id="343" r:id="rId10"/>
    <p:sldId id="344" r:id="rId11"/>
    <p:sldId id="345" r:id="rId12"/>
    <p:sldId id="347" r:id="rId13"/>
    <p:sldId id="348" r:id="rId14"/>
    <p:sldId id="346" r:id="rId15"/>
    <p:sldId id="351" r:id="rId16"/>
    <p:sldId id="352" r:id="rId17"/>
    <p:sldId id="353" r:id="rId18"/>
    <p:sldId id="354" r:id="rId19"/>
    <p:sldId id="355" r:id="rId20"/>
    <p:sldId id="376" r:id="rId21"/>
    <p:sldId id="356" r:id="rId22"/>
    <p:sldId id="358" r:id="rId23"/>
    <p:sldId id="378" r:id="rId24"/>
    <p:sldId id="357" r:id="rId25"/>
    <p:sldId id="360" r:id="rId26"/>
    <p:sldId id="361" r:id="rId27"/>
    <p:sldId id="377" r:id="rId28"/>
    <p:sldId id="375" r:id="rId29"/>
    <p:sldId id="380" r:id="rId30"/>
    <p:sldId id="381" r:id="rId31"/>
    <p:sldId id="382" r:id="rId32"/>
    <p:sldId id="383" r:id="rId33"/>
    <p:sldId id="362" r:id="rId34"/>
    <p:sldId id="363" r:id="rId35"/>
    <p:sldId id="372" r:id="rId36"/>
    <p:sldId id="364" r:id="rId37"/>
    <p:sldId id="369" r:id="rId38"/>
    <p:sldId id="370" r:id="rId39"/>
    <p:sldId id="368" r:id="rId40"/>
    <p:sldId id="371" r:id="rId41"/>
    <p:sldId id="385" r:id="rId42"/>
    <p:sldId id="386" r:id="rId43"/>
    <p:sldId id="387" r:id="rId44"/>
    <p:sldId id="388" r:id="rId45"/>
    <p:sldId id="384" r:id="rId46"/>
    <p:sldId id="391" r:id="rId47"/>
    <p:sldId id="392" r:id="rId48"/>
    <p:sldId id="393" r:id="rId49"/>
  </p:sldIdLst>
  <p:sldSz cx="18288000" cy="14039850"/>
  <p:notesSz cx="6858000" cy="9144000"/>
  <p:defaultTextStyle>
    <a:defPPr>
      <a:defRPr lang="ko-KR"/>
    </a:defPPr>
    <a:lvl1pPr marL="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7C80"/>
    <a:srgbClr val="FF33CC"/>
    <a:srgbClr val="05FF76"/>
    <a:srgbClr val="A86ED4"/>
    <a:srgbClr val="438E65"/>
    <a:srgbClr val="00FFFF"/>
    <a:srgbClr val="CCCC00"/>
    <a:srgbClr val="2C5E43"/>
    <a:srgbClr val="1F4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54" autoAdjust="0"/>
    <p:restoredTop sz="94619" autoAdjust="0"/>
  </p:normalViewPr>
  <p:slideViewPr>
    <p:cSldViewPr showGuides="1">
      <p:cViewPr varScale="1">
        <p:scale>
          <a:sx n="58" d="100"/>
          <a:sy n="58" d="100"/>
        </p:scale>
        <p:origin x="108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2478" y="72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FA58B-201B-41D2-AA3E-28483B84FD7B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85800"/>
            <a:ext cx="4467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6764D-BF5A-4398-BB02-AB0F06BA21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243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1pPr>
            <a:lvl2pPr marL="772572" indent="-297143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marL="118857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marL="166400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marL="2139433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61486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marL="309029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marL="356572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marL="404115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eaLnBrk="1" hangingPunct="1"/>
            <a:fld id="{9EC1D0FC-2211-4335-8351-BE07C2026A2F}" type="slidenum">
              <a:rPr lang="en-US" altLang="ko-KR" b="0" smtClean="0">
                <a:latin typeface="굴림" pitchFamily="50" charset="-127"/>
                <a:ea typeface="굴림" pitchFamily="50" charset="-127"/>
              </a:rPr>
              <a:pPr eaLnBrk="1" hangingPunct="1"/>
              <a:t>1</a:t>
            </a:fld>
            <a:endParaRPr lang="en-US" altLang="ko-KR" b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5388" y="685800"/>
            <a:ext cx="4467225" cy="34290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90" y="4343400"/>
            <a:ext cx="548322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5450695"/>
            <a:ext cx="15544800" cy="83099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03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482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4854536" y="562246"/>
            <a:ext cx="92333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482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4361459"/>
            <a:ext cx="15544800" cy="300946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444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899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5"/>
            <a:ext cx="15544800" cy="278847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63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6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03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3306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218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679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558994"/>
            <a:ext cx="6016626" cy="2378975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665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22103"/>
            <a:ext cx="18288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 lang="ko-KR" altLang="en-US" sz="4800" b="1" kern="1200">
                <a:solidFill>
                  <a:srgbClr val="00206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defRPr>
            </a:lvl1pPr>
          </a:lstStyle>
          <a:p>
            <a:pPr lvl="0" algn="l" eaLnBrk="1" hangingPunct="1"/>
            <a:r>
              <a:rPr lang="ko-KR" altLang="en-US" dirty="0"/>
              <a:t>마스터 제목 스타일 편집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9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122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9827895"/>
            <a:ext cx="10972800" cy="1160239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8196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6184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258800" y="562246"/>
            <a:ext cx="411480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067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6"/>
            <a:ext cx="15544800" cy="1323439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80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7073"/>
            <a:ext cx="18288000" cy="830997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11" name="내용 개체 틀 2"/>
          <p:cNvSpPr>
            <a:spLocks noGrp="1"/>
          </p:cNvSpPr>
          <p:nvPr>
            <p:ph idx="13"/>
          </p:nvPr>
        </p:nvSpPr>
        <p:spPr>
          <a:xfrm>
            <a:off x="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4"/>
          </p:nvPr>
        </p:nvSpPr>
        <p:spPr>
          <a:xfrm>
            <a:off x="914400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14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90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782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545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2230083"/>
            <a:ext cx="6016626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822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10280248"/>
            <a:ext cx="10972800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1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1316737"/>
            <a:ext cx="1645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l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163C4-65CF-48D2-8124-E2CEDBD7A0C5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3150850" y="13032366"/>
            <a:ext cx="4237264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254750" y="13032366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D6675-1775-473F-B12B-1A4033AC630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246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1828800" rtl="0" eaLnBrk="1" latinLnBrk="1" hangingPunct="1">
        <a:spcBef>
          <a:spcPct val="0"/>
        </a:spcBef>
        <a:buNone/>
        <a:defRPr lang="ko-KR" altLang="en-US" sz="4800" b="1" kern="1200">
          <a:solidFill>
            <a:srgbClr val="002060"/>
          </a:solidFill>
          <a:latin typeface="Arial" pitchFamily="34" charset="0"/>
          <a:ea typeface="HY헤드라인M" pitchFamily="18" charset="-127"/>
          <a:cs typeface="Arial" pitchFamily="34" charset="0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562245"/>
            <a:ext cx="16459200" cy="2339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36F60-83FB-4643-B7D2-F169DF4090A4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248400" y="13012862"/>
            <a:ext cx="5791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3106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248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828800" rtl="0" eaLnBrk="1" latinLnBrk="1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6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5.png"/><Relationship Id="rId5" Type="http://schemas.openxmlformats.org/officeDocument/2006/relationships/image" Target="../media/image78.png"/><Relationship Id="rId10" Type="http://schemas.openxmlformats.org/officeDocument/2006/relationships/image" Target="../media/image84.png"/><Relationship Id="rId4" Type="http://schemas.openxmlformats.org/officeDocument/2006/relationships/image" Target="../media/image77.png"/><Relationship Id="rId9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6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1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6.png"/><Relationship Id="rId7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59.png"/><Relationship Id="rId4" Type="http://schemas.openxmlformats.org/officeDocument/2006/relationships/image" Target="../media/image1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7" Type="http://schemas.openxmlformats.org/officeDocument/2006/relationships/image" Target="../media/image174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16.png"/><Relationship Id="rId4" Type="http://schemas.openxmlformats.org/officeDocument/2006/relationships/image" Target="../media/image17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6.png"/><Relationship Id="rId18" Type="http://schemas.openxmlformats.org/officeDocument/2006/relationships/image" Target="../media/image201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12" Type="http://schemas.openxmlformats.org/officeDocument/2006/relationships/image" Target="../media/image195.png"/><Relationship Id="rId17" Type="http://schemas.openxmlformats.org/officeDocument/2006/relationships/image" Target="../media/image200.png"/><Relationship Id="rId2" Type="http://schemas.openxmlformats.org/officeDocument/2006/relationships/image" Target="../media/image185.png"/><Relationship Id="rId16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5" Type="http://schemas.openxmlformats.org/officeDocument/2006/relationships/image" Target="../media/image188.png"/><Relationship Id="rId15" Type="http://schemas.openxmlformats.org/officeDocument/2006/relationships/image" Target="../media/image198.png"/><Relationship Id="rId10" Type="http://schemas.openxmlformats.org/officeDocument/2006/relationships/image" Target="../media/image193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Relationship Id="rId14" Type="http://schemas.openxmlformats.org/officeDocument/2006/relationships/image" Target="../media/image19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12" Type="http://schemas.openxmlformats.org/officeDocument/2006/relationships/image" Target="../media/image212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11" Type="http://schemas.openxmlformats.org/officeDocument/2006/relationships/image" Target="../media/image211.png"/><Relationship Id="rId5" Type="http://schemas.openxmlformats.org/officeDocument/2006/relationships/image" Target="../media/image205.png"/><Relationship Id="rId10" Type="http://schemas.openxmlformats.org/officeDocument/2006/relationships/image" Target="../media/image210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10" Type="http://schemas.openxmlformats.org/officeDocument/2006/relationships/image" Target="../media/image221.png"/><Relationship Id="rId4" Type="http://schemas.openxmlformats.org/officeDocument/2006/relationships/image" Target="../media/image215.png"/><Relationship Id="rId9" Type="http://schemas.openxmlformats.org/officeDocument/2006/relationships/image" Target="../media/image2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7" y="7459966"/>
            <a:ext cx="18287998" cy="1000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latinLnBrk="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r>
              <a:rPr lang="en-US" altLang="ko-KR" sz="4000" kern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2021.  09.  23</a:t>
            </a:r>
            <a:endParaRPr lang="ko-KR" altLang="en-US" sz="4000" kern="0" dirty="0">
              <a:ln w="12700">
                <a:noFill/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>
          <a:xfrm>
            <a:off x="0" y="3707557"/>
            <a:ext cx="18288000" cy="2724856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5600" b="1" kern="0" spc="10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MBD Project Figure</a:t>
            </a:r>
            <a:endParaRPr lang="en-US" altLang="ko-KR" sz="5600" b="1" kern="0" spc="10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Y헤드라인M" pitchFamily="18" charset="-127"/>
              <a:ea typeface="HY헤드라인M" pitchFamily="18" charset="-127"/>
              <a:cs typeface="+mj-cs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5600" b="1" kern="0" spc="10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부제목</a:t>
            </a:r>
          </a:p>
        </p:txBody>
      </p:sp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8274731" y="8859891"/>
            <a:ext cx="172354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ko-KR" altLang="en-US" sz="4000">
                <a:latin typeface="HY헤드라인M" pitchFamily="18" charset="-127"/>
                <a:ea typeface="HY헤드라인M" pitchFamily="18" charset="-127"/>
              </a:rPr>
              <a:t>심철동</a:t>
            </a:r>
            <a:endParaRPr lang="en-US" altLang="ko-KR" sz="4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0" y="-1358"/>
            <a:ext cx="18281948" cy="1241376"/>
          </a:xfrm>
          <a:prstGeom prst="rect">
            <a:avLst/>
          </a:prstGeom>
          <a:solidFill>
            <a:srgbClr val="002060">
              <a:alpha val="9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2880" tIns="91440" rIns="18288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1828800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3600">
              <a:solidFill>
                <a:srgbClr val="002060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90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1187116" y="1187277"/>
            <a:ext cx="15579841" cy="6533083"/>
            <a:chOff x="1151112" y="2149006"/>
            <a:chExt cx="15579841" cy="6533083"/>
          </a:xfrm>
        </p:grpSpPr>
        <p:sp>
          <p:nvSpPr>
            <p:cNvPr id="17" name="TextBox 16"/>
            <p:cNvSpPr txBox="1"/>
            <p:nvPr/>
          </p:nvSpPr>
          <p:spPr>
            <a:xfrm>
              <a:off x="6661747" y="8435868"/>
              <a:ext cx="49645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mbd_sys_mil_f2_VelProfile_4_vel_profiling.png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1151112" y="2149006"/>
              <a:ext cx="15579841" cy="6276484"/>
              <a:chOff x="1151112" y="2149006"/>
              <a:chExt cx="15579841" cy="6276484"/>
            </a:xfrm>
          </p:grpSpPr>
          <p:grpSp>
            <p:nvGrpSpPr>
              <p:cNvPr id="15" name="그룹 14"/>
              <p:cNvGrpSpPr>
                <a:grpSpLocks noChangeAspect="1"/>
              </p:cNvGrpSpPr>
              <p:nvPr/>
            </p:nvGrpSpPr>
            <p:grpSpPr>
              <a:xfrm>
                <a:off x="1151112" y="2159385"/>
                <a:ext cx="7776864" cy="6266104"/>
                <a:chOff x="2195228" y="1871353"/>
                <a:chExt cx="13321480" cy="10733604"/>
              </a:xfrm>
            </p:grpSpPr>
            <p:pic>
              <p:nvPicPr>
                <p:cNvPr id="5" name="그림 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195228" y="1871353"/>
                  <a:ext cx="13321480" cy="10733604"/>
                </a:xfrm>
                <a:prstGeom prst="rect">
                  <a:avLst/>
                </a:prstGeom>
              </p:spPr>
            </p:pic>
            <p:sp>
              <p:nvSpPr>
                <p:cNvPr id="6" name="TextBox 5"/>
                <p:cNvSpPr txBox="1"/>
                <p:nvPr/>
              </p:nvSpPr>
              <p:spPr>
                <a:xfrm>
                  <a:off x="7129012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①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7" name="TextBox 6"/>
                <p:cNvSpPr txBox="1"/>
                <p:nvPr/>
              </p:nvSpPr>
              <p:spPr>
                <a:xfrm>
                  <a:off x="6254750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②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4283460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③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10584160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①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11268236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②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13229174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③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6254751" y="6662818"/>
                  <a:ext cx="731443" cy="3150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가속</a:t>
                  </a: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6254751" y="8374211"/>
                  <a:ext cx="731443" cy="3150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등속</a:t>
                  </a: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6254751" y="10189696"/>
                  <a:ext cx="731443" cy="3150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감속</a:t>
                  </a:r>
                </a:p>
              </p:txBody>
            </p:sp>
          </p:grpSp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43216" y="2159386"/>
                <a:ext cx="7787737" cy="6266104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11743914" y="5254780"/>
                <a:ext cx="80351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FF0000"/>
                    </a:solidFill>
                  </a:rPr>
                  <a:t>가속중정지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1665840" y="6326324"/>
                <a:ext cx="5104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FF0000"/>
                    </a:solidFill>
                  </a:rPr>
                  <a:t>등속중정지</a:t>
                </a: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1151112" y="2149006"/>
                <a:ext cx="7776864" cy="62764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8923609" y="2149006"/>
                <a:ext cx="7776864" cy="62764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757" y="7758244"/>
            <a:ext cx="15409712" cy="624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462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259124" y="1871663"/>
            <a:ext cx="7439025" cy="2655720"/>
            <a:chOff x="1259124" y="1871663"/>
            <a:chExt cx="7439025" cy="2655720"/>
          </a:xfrm>
        </p:grpSpPr>
        <p:grpSp>
          <p:nvGrpSpPr>
            <p:cNvPr id="19" name="그룹 18"/>
            <p:cNvGrpSpPr/>
            <p:nvPr/>
          </p:nvGrpSpPr>
          <p:grpSpPr>
            <a:xfrm>
              <a:off x="1259124" y="1871663"/>
              <a:ext cx="7439025" cy="2457450"/>
              <a:chOff x="3347356" y="6263841"/>
              <a:chExt cx="7439025" cy="2457450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47356" y="6263841"/>
                <a:ext cx="7439025" cy="2457450"/>
              </a:xfrm>
              <a:prstGeom prst="rect">
                <a:avLst/>
              </a:prstGeom>
            </p:spPr>
          </p:pic>
          <p:sp>
            <p:nvSpPr>
              <p:cNvPr id="12" name="사다리꼴 19"/>
              <p:cNvSpPr/>
              <p:nvPr/>
            </p:nvSpPr>
            <p:spPr>
              <a:xfrm rot="15556005">
                <a:off x="4913050" y="5338746"/>
                <a:ext cx="1943701" cy="3870553"/>
              </a:xfrm>
              <a:custGeom>
                <a:avLst/>
                <a:gdLst>
                  <a:gd name="connsiteX0" fmla="*/ 0 w 1643790"/>
                  <a:gd name="connsiteY0" fmla="*/ 1216152 h 1216152"/>
                  <a:gd name="connsiteX1" fmla="*/ 304038 w 1643790"/>
                  <a:gd name="connsiteY1" fmla="*/ 0 h 1216152"/>
                  <a:gd name="connsiteX2" fmla="*/ 1339752 w 1643790"/>
                  <a:gd name="connsiteY2" fmla="*/ 0 h 1216152"/>
                  <a:gd name="connsiteX3" fmla="*/ 1643790 w 1643790"/>
                  <a:gd name="connsiteY3" fmla="*/ 1216152 h 1216152"/>
                  <a:gd name="connsiteX4" fmla="*/ 0 w 1643790"/>
                  <a:gd name="connsiteY4" fmla="*/ 1216152 h 1216152"/>
                  <a:gd name="connsiteX0" fmla="*/ 0 w 2100990"/>
                  <a:gd name="connsiteY0" fmla="*/ 1216152 h 1216152"/>
                  <a:gd name="connsiteX1" fmla="*/ 304038 w 2100990"/>
                  <a:gd name="connsiteY1" fmla="*/ 0 h 1216152"/>
                  <a:gd name="connsiteX2" fmla="*/ 1339752 w 2100990"/>
                  <a:gd name="connsiteY2" fmla="*/ 0 h 1216152"/>
                  <a:gd name="connsiteX3" fmla="*/ 2100990 w 2100990"/>
                  <a:gd name="connsiteY3" fmla="*/ 962152 h 1216152"/>
                  <a:gd name="connsiteX4" fmla="*/ 0 w 2100990"/>
                  <a:gd name="connsiteY4" fmla="*/ 1216152 h 1216152"/>
                  <a:gd name="connsiteX0" fmla="*/ 0 w 4882290"/>
                  <a:gd name="connsiteY0" fmla="*/ 955802 h 962152"/>
                  <a:gd name="connsiteX1" fmla="*/ 3085338 w 4882290"/>
                  <a:gd name="connsiteY1" fmla="*/ 0 h 962152"/>
                  <a:gd name="connsiteX2" fmla="*/ 4121052 w 4882290"/>
                  <a:gd name="connsiteY2" fmla="*/ 0 h 962152"/>
                  <a:gd name="connsiteX3" fmla="*/ 4882290 w 4882290"/>
                  <a:gd name="connsiteY3" fmla="*/ 962152 h 962152"/>
                  <a:gd name="connsiteX4" fmla="*/ 0 w 4882290"/>
                  <a:gd name="connsiteY4" fmla="*/ 955802 h 962152"/>
                  <a:gd name="connsiteX0" fmla="*/ 0 w 4594734"/>
                  <a:gd name="connsiteY0" fmla="*/ 955802 h 962155"/>
                  <a:gd name="connsiteX1" fmla="*/ 3085338 w 4594734"/>
                  <a:gd name="connsiteY1" fmla="*/ 0 h 962155"/>
                  <a:gd name="connsiteX2" fmla="*/ 4121052 w 4594734"/>
                  <a:gd name="connsiteY2" fmla="*/ 0 h 962155"/>
                  <a:gd name="connsiteX3" fmla="*/ 4594734 w 4594734"/>
                  <a:gd name="connsiteY3" fmla="*/ 962155 h 962155"/>
                  <a:gd name="connsiteX4" fmla="*/ 0 w 4594734"/>
                  <a:gd name="connsiteY4" fmla="*/ 955802 h 962155"/>
                  <a:gd name="connsiteX0" fmla="*/ 0 w 3723612"/>
                  <a:gd name="connsiteY0" fmla="*/ 955805 h 962155"/>
                  <a:gd name="connsiteX1" fmla="*/ 2214216 w 3723612"/>
                  <a:gd name="connsiteY1" fmla="*/ 0 h 962155"/>
                  <a:gd name="connsiteX2" fmla="*/ 3249930 w 3723612"/>
                  <a:gd name="connsiteY2" fmla="*/ 0 h 962155"/>
                  <a:gd name="connsiteX3" fmla="*/ 3723612 w 3723612"/>
                  <a:gd name="connsiteY3" fmla="*/ 962155 h 962155"/>
                  <a:gd name="connsiteX4" fmla="*/ 0 w 3723612"/>
                  <a:gd name="connsiteY4" fmla="*/ 955805 h 962155"/>
                  <a:gd name="connsiteX0" fmla="*/ 0 w 3720088"/>
                  <a:gd name="connsiteY0" fmla="*/ 968505 h 968505"/>
                  <a:gd name="connsiteX1" fmla="*/ 2210692 w 3720088"/>
                  <a:gd name="connsiteY1" fmla="*/ 0 h 968505"/>
                  <a:gd name="connsiteX2" fmla="*/ 3246406 w 3720088"/>
                  <a:gd name="connsiteY2" fmla="*/ 0 h 968505"/>
                  <a:gd name="connsiteX3" fmla="*/ 3720088 w 3720088"/>
                  <a:gd name="connsiteY3" fmla="*/ 962155 h 968505"/>
                  <a:gd name="connsiteX4" fmla="*/ 0 w 3720088"/>
                  <a:gd name="connsiteY4" fmla="*/ 968505 h 968505"/>
                  <a:gd name="connsiteX0" fmla="*/ 0 w 3723613"/>
                  <a:gd name="connsiteY0" fmla="*/ 978033 h 978033"/>
                  <a:gd name="connsiteX1" fmla="*/ 2214217 w 3723613"/>
                  <a:gd name="connsiteY1" fmla="*/ 0 h 978033"/>
                  <a:gd name="connsiteX2" fmla="*/ 3249931 w 3723613"/>
                  <a:gd name="connsiteY2" fmla="*/ 0 h 978033"/>
                  <a:gd name="connsiteX3" fmla="*/ 3723613 w 3723613"/>
                  <a:gd name="connsiteY3" fmla="*/ 962155 h 978033"/>
                  <a:gd name="connsiteX4" fmla="*/ 0 w 3723613"/>
                  <a:gd name="connsiteY4" fmla="*/ 978033 h 978033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49931 w 3723613"/>
                  <a:gd name="connsiteY2" fmla="*/ 9522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60502 w 3723613"/>
                  <a:gd name="connsiteY2" fmla="*/ 0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1033272 h 1033272"/>
                  <a:gd name="connsiteX1" fmla="*/ 1998549 w 3723613"/>
                  <a:gd name="connsiteY1" fmla="*/ 0 h 1033272"/>
                  <a:gd name="connsiteX2" fmla="*/ 3260502 w 3723613"/>
                  <a:gd name="connsiteY2" fmla="*/ 45717 h 1033272"/>
                  <a:gd name="connsiteX3" fmla="*/ 3723613 w 3723613"/>
                  <a:gd name="connsiteY3" fmla="*/ 1017394 h 1033272"/>
                  <a:gd name="connsiteX4" fmla="*/ 0 w 3723613"/>
                  <a:gd name="connsiteY4" fmla="*/ 1033272 h 1033272"/>
                  <a:gd name="connsiteX0" fmla="*/ 0 w 3723613"/>
                  <a:gd name="connsiteY0" fmla="*/ 1040895 h 1040895"/>
                  <a:gd name="connsiteX1" fmla="*/ 1998549 w 3723613"/>
                  <a:gd name="connsiteY1" fmla="*/ 7623 h 1040895"/>
                  <a:gd name="connsiteX2" fmla="*/ 2846084 w 3723613"/>
                  <a:gd name="connsiteY2" fmla="*/ 0 h 1040895"/>
                  <a:gd name="connsiteX3" fmla="*/ 3723613 w 3723613"/>
                  <a:gd name="connsiteY3" fmla="*/ 1025017 h 1040895"/>
                  <a:gd name="connsiteX4" fmla="*/ 0 w 3723613"/>
                  <a:gd name="connsiteY4" fmla="*/ 1040895 h 1040895"/>
                  <a:gd name="connsiteX0" fmla="*/ 0 w 4872932"/>
                  <a:gd name="connsiteY0" fmla="*/ 629415 h 1025017"/>
                  <a:gd name="connsiteX1" fmla="*/ 3147868 w 4872932"/>
                  <a:gd name="connsiteY1" fmla="*/ 7623 h 1025017"/>
                  <a:gd name="connsiteX2" fmla="*/ 3995403 w 4872932"/>
                  <a:gd name="connsiteY2" fmla="*/ 0 h 1025017"/>
                  <a:gd name="connsiteX3" fmla="*/ 4872932 w 4872932"/>
                  <a:gd name="connsiteY3" fmla="*/ 1025017 h 1025017"/>
                  <a:gd name="connsiteX4" fmla="*/ 0 w 4872932"/>
                  <a:gd name="connsiteY4" fmla="*/ 629415 h 1025017"/>
                  <a:gd name="connsiteX0" fmla="*/ 0 w 4172892"/>
                  <a:gd name="connsiteY0" fmla="*/ 629415 h 629415"/>
                  <a:gd name="connsiteX1" fmla="*/ 3147868 w 4172892"/>
                  <a:gd name="connsiteY1" fmla="*/ 7623 h 629415"/>
                  <a:gd name="connsiteX2" fmla="*/ 3995403 w 4172892"/>
                  <a:gd name="connsiteY2" fmla="*/ 0 h 629415"/>
                  <a:gd name="connsiteX3" fmla="*/ 4172892 w 4172892"/>
                  <a:gd name="connsiteY3" fmla="*/ 621157 h 629415"/>
                  <a:gd name="connsiteX4" fmla="*/ 0 w 4172892"/>
                  <a:gd name="connsiteY4" fmla="*/ 629415 h 629415"/>
                  <a:gd name="connsiteX0" fmla="*/ 0 w 4183340"/>
                  <a:gd name="connsiteY0" fmla="*/ 598935 h 621157"/>
                  <a:gd name="connsiteX1" fmla="*/ 3158316 w 4183340"/>
                  <a:gd name="connsiteY1" fmla="*/ 7623 h 621157"/>
                  <a:gd name="connsiteX2" fmla="*/ 4005851 w 4183340"/>
                  <a:gd name="connsiteY2" fmla="*/ 0 h 621157"/>
                  <a:gd name="connsiteX3" fmla="*/ 4183340 w 4183340"/>
                  <a:gd name="connsiteY3" fmla="*/ 621157 h 621157"/>
                  <a:gd name="connsiteX4" fmla="*/ 0 w 4183340"/>
                  <a:gd name="connsiteY4" fmla="*/ 598935 h 621157"/>
                  <a:gd name="connsiteX0" fmla="*/ 0 w 4183340"/>
                  <a:gd name="connsiteY0" fmla="*/ 1237965 h 1260187"/>
                  <a:gd name="connsiteX1" fmla="*/ 3158316 w 4183340"/>
                  <a:gd name="connsiteY1" fmla="*/ 646653 h 1260187"/>
                  <a:gd name="connsiteX2" fmla="*/ 2844671 w 4183340"/>
                  <a:gd name="connsiteY2" fmla="*/ 0 h 1260187"/>
                  <a:gd name="connsiteX3" fmla="*/ 4183340 w 4183340"/>
                  <a:gd name="connsiteY3" fmla="*/ 1260187 h 1260187"/>
                  <a:gd name="connsiteX4" fmla="*/ 0 w 4183340"/>
                  <a:gd name="connsiteY4" fmla="*/ 1237965 h 1260187"/>
                  <a:gd name="connsiteX0" fmla="*/ 0 w 4183340"/>
                  <a:gd name="connsiteY0" fmla="*/ 2222640 h 2244862"/>
                  <a:gd name="connsiteX1" fmla="*/ 2503611 w 4183340"/>
                  <a:gd name="connsiteY1" fmla="*/ 0 h 2244862"/>
                  <a:gd name="connsiteX2" fmla="*/ 2844671 w 4183340"/>
                  <a:gd name="connsiteY2" fmla="*/ 984675 h 2244862"/>
                  <a:gd name="connsiteX3" fmla="*/ 4183340 w 4183340"/>
                  <a:gd name="connsiteY3" fmla="*/ 2244862 h 2244862"/>
                  <a:gd name="connsiteX4" fmla="*/ 0 w 4183340"/>
                  <a:gd name="connsiteY4" fmla="*/ 2222640 h 2244862"/>
                  <a:gd name="connsiteX0" fmla="*/ 0 w 2844671"/>
                  <a:gd name="connsiteY0" fmla="*/ 2222640 h 3931588"/>
                  <a:gd name="connsiteX1" fmla="*/ 2503611 w 2844671"/>
                  <a:gd name="connsiteY1" fmla="*/ 0 h 3931588"/>
                  <a:gd name="connsiteX2" fmla="*/ 2844671 w 2844671"/>
                  <a:gd name="connsiteY2" fmla="*/ 984675 h 3931588"/>
                  <a:gd name="connsiteX3" fmla="*/ 1980825 w 2844671"/>
                  <a:gd name="connsiteY3" fmla="*/ 3931588 h 3931588"/>
                  <a:gd name="connsiteX4" fmla="*/ 0 w 2844671"/>
                  <a:gd name="connsiteY4" fmla="*/ 2222640 h 3931588"/>
                  <a:gd name="connsiteX0" fmla="*/ 0 w 1245410"/>
                  <a:gd name="connsiteY0" fmla="*/ 718130 h 3931588"/>
                  <a:gd name="connsiteX1" fmla="*/ 904350 w 1245410"/>
                  <a:gd name="connsiteY1" fmla="*/ 0 h 3931588"/>
                  <a:gd name="connsiteX2" fmla="*/ 1245410 w 1245410"/>
                  <a:gd name="connsiteY2" fmla="*/ 984675 h 3931588"/>
                  <a:gd name="connsiteX3" fmla="*/ 381564 w 1245410"/>
                  <a:gd name="connsiteY3" fmla="*/ 3931588 h 3931588"/>
                  <a:gd name="connsiteX4" fmla="*/ 0 w 1245410"/>
                  <a:gd name="connsiteY4" fmla="*/ 718130 h 3931588"/>
                  <a:gd name="connsiteX0" fmla="*/ 0 w 1245410"/>
                  <a:gd name="connsiteY0" fmla="*/ 718130 h 3931588"/>
                  <a:gd name="connsiteX1" fmla="*/ 904350 w 1245410"/>
                  <a:gd name="connsiteY1" fmla="*/ 0 h 3931588"/>
                  <a:gd name="connsiteX2" fmla="*/ 800727 w 1245410"/>
                  <a:gd name="connsiteY2" fmla="*/ 877193 h 3931588"/>
                  <a:gd name="connsiteX3" fmla="*/ 1245410 w 1245410"/>
                  <a:gd name="connsiteY3" fmla="*/ 984675 h 3931588"/>
                  <a:gd name="connsiteX4" fmla="*/ 381564 w 1245410"/>
                  <a:gd name="connsiteY4" fmla="*/ 3931588 h 3931588"/>
                  <a:gd name="connsiteX5" fmla="*/ 0 w 1245410"/>
                  <a:gd name="connsiteY5" fmla="*/ 718130 h 3931588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800727 w 1245410"/>
                  <a:gd name="connsiteY2" fmla="*/ 866060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800727 w 1245410"/>
                  <a:gd name="connsiteY2" fmla="*/ 866060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698281 h 3911739"/>
                  <a:gd name="connsiteX1" fmla="*/ 888477 w 1245410"/>
                  <a:gd name="connsiteY1" fmla="*/ 0 h 3911739"/>
                  <a:gd name="connsiteX2" fmla="*/ 781311 w 1245410"/>
                  <a:gd name="connsiteY2" fmla="*/ 827740 h 3911739"/>
                  <a:gd name="connsiteX3" fmla="*/ 1245410 w 1245410"/>
                  <a:gd name="connsiteY3" fmla="*/ 964826 h 3911739"/>
                  <a:gd name="connsiteX4" fmla="*/ 381564 w 1245410"/>
                  <a:gd name="connsiteY4" fmla="*/ 3911739 h 3911739"/>
                  <a:gd name="connsiteX5" fmla="*/ 0 w 1245410"/>
                  <a:gd name="connsiteY5" fmla="*/ 698281 h 3911739"/>
                  <a:gd name="connsiteX0" fmla="*/ 0 w 1245410"/>
                  <a:gd name="connsiteY0" fmla="*/ 698281 h 3870553"/>
                  <a:gd name="connsiteX1" fmla="*/ 888477 w 1245410"/>
                  <a:gd name="connsiteY1" fmla="*/ 0 h 3870553"/>
                  <a:gd name="connsiteX2" fmla="*/ 781311 w 1245410"/>
                  <a:gd name="connsiteY2" fmla="*/ 827740 h 3870553"/>
                  <a:gd name="connsiteX3" fmla="*/ 1245410 w 1245410"/>
                  <a:gd name="connsiteY3" fmla="*/ 964826 h 3870553"/>
                  <a:gd name="connsiteX4" fmla="*/ 302726 w 1245410"/>
                  <a:gd name="connsiteY4" fmla="*/ 3870553 h 3870553"/>
                  <a:gd name="connsiteX5" fmla="*/ 0 w 1245410"/>
                  <a:gd name="connsiteY5" fmla="*/ 698281 h 3870553"/>
                  <a:gd name="connsiteX0" fmla="*/ 0 w 1332578"/>
                  <a:gd name="connsiteY0" fmla="*/ 687107 h 3870553"/>
                  <a:gd name="connsiteX1" fmla="*/ 975645 w 1332578"/>
                  <a:gd name="connsiteY1" fmla="*/ 0 h 3870553"/>
                  <a:gd name="connsiteX2" fmla="*/ 868479 w 1332578"/>
                  <a:gd name="connsiteY2" fmla="*/ 827740 h 3870553"/>
                  <a:gd name="connsiteX3" fmla="*/ 1332578 w 1332578"/>
                  <a:gd name="connsiteY3" fmla="*/ 964826 h 3870553"/>
                  <a:gd name="connsiteX4" fmla="*/ 389894 w 1332578"/>
                  <a:gd name="connsiteY4" fmla="*/ 3870553 h 3870553"/>
                  <a:gd name="connsiteX5" fmla="*/ 0 w 1332578"/>
                  <a:gd name="connsiteY5" fmla="*/ 687107 h 3870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2578" h="3870553">
                    <a:moveTo>
                      <a:pt x="0" y="687107"/>
                    </a:moveTo>
                    <a:lnTo>
                      <a:pt x="975645" y="0"/>
                    </a:lnTo>
                    <a:cubicBezTo>
                      <a:pt x="863429" y="902040"/>
                      <a:pt x="985620" y="-9923"/>
                      <a:pt x="868479" y="827740"/>
                    </a:cubicBezTo>
                    <a:cubicBezTo>
                      <a:pt x="1031587" y="885454"/>
                      <a:pt x="1177878" y="919131"/>
                      <a:pt x="1332578" y="964826"/>
                    </a:cubicBezTo>
                    <a:lnTo>
                      <a:pt x="389894" y="3870553"/>
                    </a:lnTo>
                    <a:lnTo>
                      <a:pt x="0" y="687107"/>
                    </a:lnTo>
                    <a:close/>
                  </a:path>
                </a:pathLst>
              </a:custGeom>
              <a:solidFill>
                <a:srgbClr val="00B050">
                  <a:alpha val="2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/>
              <p:cNvGrpSpPr/>
              <p:nvPr/>
            </p:nvGrpSpPr>
            <p:grpSpPr>
              <a:xfrm>
                <a:off x="4834621" y="7312244"/>
                <a:ext cx="3030598" cy="1152128"/>
                <a:chOff x="4834621" y="7204534"/>
                <a:chExt cx="3030598" cy="1152128"/>
              </a:xfrm>
            </p:grpSpPr>
            <p:pic>
              <p:nvPicPr>
                <p:cNvPr id="8" name="그림 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34621" y="7204534"/>
                  <a:ext cx="3030598" cy="1152128"/>
                </a:xfrm>
                <a:prstGeom prst="rect">
                  <a:avLst/>
                </a:prstGeom>
              </p:spPr>
            </p:pic>
            <p:sp>
              <p:nvSpPr>
                <p:cNvPr id="13" name="직사각형 12"/>
                <p:cNvSpPr/>
                <p:nvPr/>
              </p:nvSpPr>
              <p:spPr>
                <a:xfrm>
                  <a:off x="4834621" y="7204534"/>
                  <a:ext cx="3030598" cy="1152128"/>
                </a:xfrm>
                <a:prstGeom prst="rect">
                  <a:avLst/>
                </a:prstGeom>
                <a:solidFill>
                  <a:srgbClr val="00B050">
                    <a:alpha val="20000"/>
                  </a:srgbClr>
                </a:solidFill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" name="직사각형 10"/>
              <p:cNvSpPr/>
              <p:nvPr/>
            </p:nvSpPr>
            <p:spPr>
              <a:xfrm>
                <a:off x="3889329" y="6503522"/>
                <a:ext cx="853441" cy="682340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2882261" y="4281162"/>
              <a:ext cx="419275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mbd_sys_mil_f3_init_1_AutoByInit.png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024361" y="5963466"/>
            <a:ext cx="9347575" cy="4722439"/>
            <a:chOff x="2483564" y="673333"/>
            <a:chExt cx="9347575" cy="4722439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1092" y="673333"/>
              <a:ext cx="6100047" cy="4722439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7366000" y="774700"/>
              <a:ext cx="736600" cy="266700"/>
            </a:xfrm>
            <a:prstGeom prst="rect">
              <a:avLst/>
            </a:prstGeom>
            <a:solidFill>
              <a:schemeClr val="accent1">
                <a:alpha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/>
            <p:cNvGrpSpPr>
              <a:grpSpLocks noChangeAspect="1"/>
            </p:cNvGrpSpPr>
            <p:nvPr/>
          </p:nvGrpSpPr>
          <p:grpSpPr>
            <a:xfrm>
              <a:off x="2483564" y="2586608"/>
              <a:ext cx="3009829" cy="2807088"/>
              <a:chOff x="1265952" y="641350"/>
              <a:chExt cx="4132836" cy="3854450"/>
            </a:xfrm>
          </p:grpSpPr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6193" y="673334"/>
                <a:ext cx="4122595" cy="3809020"/>
              </a:xfrm>
              <a:prstGeom prst="rect">
                <a:avLst/>
              </a:prstGeom>
            </p:spPr>
          </p:pic>
          <p:sp>
            <p:nvSpPr>
              <p:cNvPr id="31" name="직사각형 30"/>
              <p:cNvSpPr/>
              <p:nvPr/>
            </p:nvSpPr>
            <p:spPr>
              <a:xfrm>
                <a:off x="1265952" y="641350"/>
                <a:ext cx="4118847" cy="3854450"/>
              </a:xfrm>
              <a:prstGeom prst="rect">
                <a:avLst/>
              </a:prstGeom>
              <a:solidFill>
                <a:schemeClr val="accent1">
                  <a:alpha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7473794" y="4059709"/>
              <a:ext cx="4003831" cy="5539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/>
                <a:t>Switch</a:t>
              </a:r>
              <a:r>
                <a:rPr lang="ko-KR" altLang="en-US" sz="1200"/>
                <a:t>와 </a:t>
              </a:r>
              <a:r>
                <a:rPr lang="en-US" altLang="ko-KR" sz="1200"/>
                <a:t>Logic State</a:t>
              </a:r>
              <a:r>
                <a:rPr lang="ko-KR" altLang="en-US" sz="1200"/>
                <a:t>가 병렬로 실행되고 있는 상태에서</a:t>
              </a:r>
              <a:endParaRPr lang="en-US" altLang="ko-KR" sz="1200"/>
            </a:p>
            <a:p>
              <a:r>
                <a:rPr lang="en-US" altLang="ko-KR" sz="1200"/>
                <a:t>4</a:t>
              </a:r>
              <a:r>
                <a:rPr lang="ko-KR" altLang="en-US" sz="1200"/>
                <a:t>개의 스위치 입력값에 따라 </a:t>
              </a:r>
              <a:r>
                <a:rPr lang="en-US" altLang="ko-KR" sz="1200"/>
                <a:t>Action Table</a:t>
              </a:r>
              <a:r>
                <a:rPr lang="ko-KR" altLang="en-US" sz="1200"/>
                <a:t> </a:t>
              </a:r>
              <a:r>
                <a:rPr lang="en-US" altLang="ko-KR" sz="1200"/>
                <a:t>3</a:t>
              </a:r>
              <a:r>
                <a:rPr lang="ko-KR" altLang="en-US" sz="1200"/>
                <a:t>개를 이용하여</a:t>
              </a:r>
              <a:endParaRPr lang="en-US" altLang="ko-KR" sz="1200"/>
            </a:p>
            <a:p>
              <a:r>
                <a:rPr lang="en-US" altLang="ko-KR" sz="1200"/>
                <a:t>Logic State</a:t>
              </a:r>
              <a:r>
                <a:rPr lang="ko-KR" altLang="en-US" sz="1200"/>
                <a:t>에 </a:t>
              </a:r>
              <a:r>
                <a:rPr lang="en-US" altLang="ko-KR" sz="1200"/>
                <a:t>UP, DOWN, NEUTRAL </a:t>
              </a:r>
              <a:r>
                <a:rPr lang="ko-KR" altLang="en-US" sz="1200"/>
                <a:t>이벤트를 전송</a:t>
              </a:r>
              <a:endParaRPr lang="en-US" altLang="ko-KR" sz="1200"/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19235" y="673333"/>
              <a:ext cx="2938486" cy="1913599"/>
            </a:xfrm>
            <a:prstGeom prst="rect">
              <a:avLst/>
            </a:prstGeom>
          </p:spPr>
        </p:pic>
        <p:cxnSp>
          <p:nvCxnSpPr>
            <p:cNvPr id="24" name="꺾인 연결선 23"/>
            <p:cNvCxnSpPr>
              <a:stCxn id="17" idx="1"/>
              <a:endCxn id="31" idx="3"/>
            </p:cNvCxnSpPr>
            <p:nvPr/>
          </p:nvCxnSpPr>
          <p:spPr>
            <a:xfrm rot="10800000" flipV="1">
              <a:off x="5483206" y="908050"/>
              <a:ext cx="1882795" cy="3082102"/>
            </a:xfrm>
            <a:prstGeom prst="bentConnector3">
              <a:avLst>
                <a:gd name="adj1" fmla="val 92495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/>
            <p:cNvSpPr/>
            <p:nvPr/>
          </p:nvSpPr>
          <p:spPr>
            <a:xfrm>
              <a:off x="7588460" y="2491740"/>
              <a:ext cx="600500" cy="80772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6794500" y="1997075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10204450" y="2929777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10204450" y="3255593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8394700" y="3511836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6336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9" name="그룹 58"/>
          <p:cNvGrpSpPr/>
          <p:nvPr/>
        </p:nvGrpSpPr>
        <p:grpSpPr>
          <a:xfrm>
            <a:off x="861466" y="2390629"/>
            <a:ext cx="8282534" cy="1944216"/>
            <a:chOff x="1331132" y="4031593"/>
            <a:chExt cx="8282534" cy="1944216"/>
          </a:xfrm>
        </p:grpSpPr>
        <p:sp>
          <p:nvSpPr>
            <p:cNvPr id="154" name="직사각형 153"/>
            <p:cNvSpPr/>
            <p:nvPr/>
          </p:nvSpPr>
          <p:spPr>
            <a:xfrm>
              <a:off x="1331132" y="4643661"/>
              <a:ext cx="8282534" cy="1224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4" idx="3"/>
              <a:endCxn id="71" idx="1"/>
            </p:cNvCxnSpPr>
            <p:nvPr/>
          </p:nvCxnSpPr>
          <p:spPr>
            <a:xfrm>
              <a:off x="4928847" y="4951735"/>
              <a:ext cx="424914" cy="4929"/>
            </a:xfrm>
            <a:prstGeom prst="straightConnector1">
              <a:avLst/>
            </a:prstGeom>
            <a:noFill/>
            <a:ln w="381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73" idx="3"/>
              <a:endCxn id="86" idx="1"/>
            </p:cNvCxnSpPr>
            <p:nvPr/>
          </p:nvCxnSpPr>
          <p:spPr>
            <a:xfrm>
              <a:off x="6486839" y="4956664"/>
              <a:ext cx="423325" cy="0"/>
            </a:xfrm>
            <a:prstGeom prst="straightConnector1">
              <a:avLst/>
            </a:prstGeom>
            <a:noFill/>
            <a:ln w="381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0" idx="3"/>
              <a:endCxn id="60" idx="1"/>
            </p:cNvCxnSpPr>
            <p:nvPr/>
          </p:nvCxnSpPr>
          <p:spPr>
            <a:xfrm>
              <a:off x="8043242" y="5073905"/>
              <a:ext cx="522245" cy="0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87" idx="1"/>
              <a:endCxn id="147" idx="2"/>
            </p:cNvCxnSpPr>
            <p:nvPr/>
          </p:nvCxnSpPr>
          <p:spPr>
            <a:xfrm rot="10800000" flipH="1" flipV="1">
              <a:off x="6910164" y="5198803"/>
              <a:ext cx="1895708" cy="149232"/>
            </a:xfrm>
            <a:prstGeom prst="bentConnector4">
              <a:avLst>
                <a:gd name="adj1" fmla="val -12059"/>
                <a:gd name="adj2" fmla="val 253184"/>
              </a:avLst>
            </a:prstGeom>
            <a:noFill/>
            <a:ln w="38100">
              <a:solidFill>
                <a:schemeClr val="accent2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8" name="그룹 107"/>
            <p:cNvGrpSpPr/>
            <p:nvPr/>
          </p:nvGrpSpPr>
          <p:grpSpPr>
            <a:xfrm>
              <a:off x="5353761" y="4794846"/>
              <a:ext cx="1133078" cy="558118"/>
              <a:chOff x="4501085" y="4085543"/>
              <a:chExt cx="1275493" cy="754902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4501085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4501085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5616043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5616043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4501085" y="4085543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accent1"/>
                    </a:solidFill>
                  </a:rPr>
                  <a:t>Position</a:t>
                </a:r>
              </a:p>
              <a:p>
                <a:pPr algn="ctr"/>
                <a:r>
                  <a:rPr lang="en-US" altLang="ko-KR" sz="1600" b="1">
                    <a:solidFill>
                      <a:schemeClr val="accent1"/>
                    </a:solidFill>
                  </a:rPr>
                  <a:t>Controller</a:t>
                </a:r>
                <a:endParaRPr lang="ko-KR" altLang="en-US" sz="1600" b="1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>
              <a:off x="6910164" y="4794846"/>
              <a:ext cx="1133078" cy="558118"/>
              <a:chOff x="6515707" y="4085543"/>
              <a:chExt cx="1275493" cy="754902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5707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5707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30665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30665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5707" y="4085543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accent2"/>
                    </a:solidFill>
                  </a:rPr>
                  <a:t>Velocity</a:t>
                </a:r>
              </a:p>
              <a:p>
                <a:pPr algn="ctr"/>
                <a:r>
                  <a:rPr lang="en-US" altLang="ko-KR" sz="1600" b="1">
                    <a:solidFill>
                      <a:schemeClr val="accent2"/>
                    </a:solidFill>
                  </a:rPr>
                  <a:t>Controller</a:t>
                </a:r>
                <a:endParaRPr lang="ko-KR" altLang="en-US" sz="1600" b="1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107" name="그룹 106"/>
            <p:cNvGrpSpPr/>
            <p:nvPr/>
          </p:nvGrpSpPr>
          <p:grpSpPr>
            <a:xfrm>
              <a:off x="4057617" y="4789917"/>
              <a:ext cx="871230" cy="558118"/>
              <a:chOff x="2486463" y="4080614"/>
              <a:chExt cx="1275493" cy="754902"/>
            </a:xfrm>
          </p:grpSpPr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080614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Profiler</a:t>
                </a:r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cxnSp>
          <p:nvCxnSpPr>
            <p:cNvPr id="103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72" idx="1"/>
              <a:endCxn id="148" idx="2"/>
            </p:cNvCxnSpPr>
            <p:nvPr/>
          </p:nvCxnSpPr>
          <p:spPr>
            <a:xfrm rot="10800000" flipH="1" flipV="1">
              <a:off x="5353760" y="5198803"/>
              <a:ext cx="3951517" cy="149232"/>
            </a:xfrm>
            <a:prstGeom prst="bentConnector4">
              <a:avLst>
                <a:gd name="adj1" fmla="val -5785"/>
                <a:gd name="adj2" fmla="val 387221"/>
              </a:avLst>
            </a:prstGeom>
            <a:noFill/>
            <a:ln w="38100">
              <a:solidFill>
                <a:schemeClr val="accent1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17" name="그룹 116"/>
            <p:cNvGrpSpPr/>
            <p:nvPr/>
          </p:nvGrpSpPr>
          <p:grpSpPr>
            <a:xfrm>
              <a:off x="2762458" y="4789917"/>
              <a:ext cx="871230" cy="558118"/>
              <a:chOff x="2486463" y="4080614"/>
              <a:chExt cx="1275493" cy="754902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080614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ko-KR" altLang="en-US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제어로직</a:t>
                </a:r>
              </a:p>
            </p:txBody>
          </p:sp>
        </p:grpSp>
        <p:cxnSp>
          <p:nvCxnSpPr>
            <p:cNvPr id="123" name="직선 화살표 연결선 12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0" idx="3"/>
              <a:endCxn id="92" idx="1"/>
            </p:cNvCxnSpPr>
            <p:nvPr/>
          </p:nvCxnSpPr>
          <p:spPr>
            <a:xfrm>
              <a:off x="3633688" y="4951735"/>
              <a:ext cx="423929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26" name="그룹 125"/>
            <p:cNvGrpSpPr/>
            <p:nvPr/>
          </p:nvGrpSpPr>
          <p:grpSpPr>
            <a:xfrm>
              <a:off x="1466314" y="4789917"/>
              <a:ext cx="871230" cy="558118"/>
              <a:chOff x="2486463" y="4080614"/>
              <a:chExt cx="1275493" cy="754902"/>
            </a:xfrm>
          </p:grpSpPr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080614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Switch</a:t>
                </a:r>
              </a:p>
              <a:p>
                <a:pPr algn="ctr"/>
                <a:r>
                  <a:rPr lang="en-US" altLang="ko-KR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Input</a:t>
                </a:r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9" idx="3"/>
              <a:endCxn id="118" idx="1"/>
            </p:cNvCxnSpPr>
            <p:nvPr/>
          </p:nvCxnSpPr>
          <p:spPr>
            <a:xfrm>
              <a:off x="2337544" y="4951735"/>
              <a:ext cx="424914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4965083" y="4760879"/>
              <a:ext cx="357730" cy="1251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900" b="1">
                  <a:solidFill>
                    <a:schemeClr val="accent1"/>
                  </a:solidFill>
                </a:rPr>
                <a:t>0.01s</a:t>
              </a:r>
              <a:endParaRPr lang="ko-KR" altLang="en-US" sz="900" b="1">
                <a:solidFill>
                  <a:schemeClr val="accent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8728954" y="5269583"/>
              <a:ext cx="153835" cy="784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9228360" y="5269583"/>
              <a:ext cx="153835" cy="784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8565487" y="4794846"/>
              <a:ext cx="941323" cy="55811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모터</a:t>
              </a: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8056495" y="4854527"/>
              <a:ext cx="409982" cy="1286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900" b="1">
                  <a:solidFill>
                    <a:schemeClr val="accent2"/>
                  </a:solidFill>
                </a:rPr>
                <a:t>0.002s</a:t>
              </a:r>
              <a:endParaRPr lang="ko-KR" altLang="en-US" sz="900" b="1">
                <a:solidFill>
                  <a:schemeClr val="accent2"/>
                </a:solidFill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345538" y="4165950"/>
              <a:ext cx="111278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Input</a:t>
              </a:r>
            </a:p>
            <a:p>
              <a:pPr algn="ctr"/>
              <a:r>
                <a:rPr lang="en-US" altLang="ko-KR" sz="1600" b="1"/>
                <a:t>Processing</a:t>
              </a:r>
              <a:endParaRPr lang="ko-KR" altLang="en-US" sz="1600" b="1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641682" y="4165950"/>
              <a:ext cx="111278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Window</a:t>
              </a:r>
            </a:p>
            <a:p>
              <a:pPr algn="ctr"/>
              <a:r>
                <a:rPr lang="en-US" altLang="ko-KR" sz="1600" b="1"/>
                <a:t>State</a:t>
              </a:r>
              <a:endParaRPr lang="ko-KR" altLang="en-US" sz="1600" b="1"/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2509202" y="4031593"/>
              <a:ext cx="5986726" cy="1944216"/>
              <a:chOff x="2509202" y="4031593"/>
              <a:chExt cx="5986726" cy="2160240"/>
            </a:xfrm>
          </p:grpSpPr>
          <p:cxnSp>
            <p:nvCxnSpPr>
              <p:cNvPr id="47" name="직선 연결선 46"/>
              <p:cNvCxnSpPr/>
              <p:nvPr/>
            </p:nvCxnSpPr>
            <p:spPr>
              <a:xfrm>
                <a:off x="2509202" y="4031593"/>
                <a:ext cx="0" cy="2160240"/>
              </a:xfrm>
              <a:prstGeom prst="line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  <a:prstDash val="sys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9" name="직선 연결선 98"/>
              <p:cNvCxnSpPr/>
              <p:nvPr/>
            </p:nvCxnSpPr>
            <p:spPr>
              <a:xfrm>
                <a:off x="3802154" y="4031593"/>
                <a:ext cx="0" cy="2160240"/>
              </a:xfrm>
              <a:prstGeom prst="line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  <a:prstDash val="sys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>
                <a:off x="8495928" y="4031593"/>
                <a:ext cx="0" cy="2160240"/>
              </a:xfrm>
              <a:prstGeom prst="line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  <a:prstDash val="sys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05" name="TextBox 104"/>
            <p:cNvSpPr txBox="1"/>
            <p:nvPr/>
          </p:nvSpPr>
          <p:spPr>
            <a:xfrm>
              <a:off x="5058959" y="4098277"/>
              <a:ext cx="177791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OutputProcessing</a:t>
              </a:r>
              <a:endParaRPr lang="ko-KR" altLang="en-US" sz="1600" b="1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952818" y="4423366"/>
              <a:ext cx="109459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ProfileGen</a:t>
              </a:r>
              <a:endParaRPr lang="ko-KR" altLang="en-US" sz="1600" b="1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295712" y="4423366"/>
              <a:ext cx="130440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PosController</a:t>
              </a:r>
              <a:endParaRPr lang="ko-KR" altLang="en-US" sz="1600" b="1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6848413" y="4423366"/>
              <a:ext cx="125658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VelController</a:t>
              </a:r>
              <a:endParaRPr lang="ko-KR" altLang="en-US" sz="1600" b="1"/>
            </a:p>
          </p:txBody>
        </p:sp>
      </p:grpSp>
      <p:pic>
        <p:nvPicPr>
          <p:cNvPr id="63" name="그림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66" y="4649622"/>
            <a:ext cx="5143500" cy="47625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2480790" y="1284855"/>
            <a:ext cx="5286375" cy="6099980"/>
            <a:chOff x="10152112" y="3779566"/>
            <a:chExt cx="5286375" cy="609998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52112" y="3779566"/>
              <a:ext cx="5256584" cy="138836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52112" y="5183721"/>
              <a:ext cx="5286375" cy="4695825"/>
            </a:xfrm>
            <a:prstGeom prst="rect">
              <a:avLst/>
            </a:prstGeom>
          </p:spPr>
        </p:pic>
      </p:grpSp>
      <p:sp>
        <p:nvSpPr>
          <p:cNvPr id="64" name="TextBox 63"/>
          <p:cNvSpPr txBox="1"/>
          <p:nvPr/>
        </p:nvSpPr>
        <p:spPr>
          <a:xfrm>
            <a:off x="12444786" y="7405534"/>
            <a:ext cx="547260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mbd_sys_mil_f0_modeling_6_win3_sys-id-result.png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642513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478039" y="1301924"/>
            <a:ext cx="8665961" cy="5924101"/>
            <a:chOff x="478039" y="1301924"/>
            <a:chExt cx="8665961" cy="5924101"/>
          </a:xfrm>
        </p:grpSpPr>
        <p:grpSp>
          <p:nvGrpSpPr>
            <p:cNvPr id="46" name="그룹 45"/>
            <p:cNvGrpSpPr/>
            <p:nvPr/>
          </p:nvGrpSpPr>
          <p:grpSpPr>
            <a:xfrm>
              <a:off x="478039" y="1301924"/>
              <a:ext cx="8665961" cy="5567595"/>
              <a:chOff x="3440173" y="3710061"/>
              <a:chExt cx="8665961" cy="5567595"/>
            </a:xfrm>
          </p:grpSpPr>
          <p:grpSp>
            <p:nvGrpSpPr>
              <p:cNvPr id="47" name="그룹 46"/>
              <p:cNvGrpSpPr/>
              <p:nvPr/>
            </p:nvGrpSpPr>
            <p:grpSpPr>
              <a:xfrm>
                <a:off x="3455368" y="3710061"/>
                <a:ext cx="8650766" cy="2772219"/>
                <a:chOff x="3455368" y="3710061"/>
                <a:chExt cx="8650766" cy="2772219"/>
              </a:xfrm>
            </p:grpSpPr>
            <p:grpSp>
              <p:nvGrpSpPr>
                <p:cNvPr id="64" name="그룹 63"/>
                <p:cNvGrpSpPr>
                  <a:grpSpLocks noChangeAspect="1"/>
                </p:cNvGrpSpPr>
                <p:nvPr/>
              </p:nvGrpSpPr>
              <p:grpSpPr>
                <a:xfrm>
                  <a:off x="3455368" y="3721505"/>
                  <a:ext cx="5107148" cy="2736458"/>
                  <a:chOff x="3112450" y="1937462"/>
                  <a:chExt cx="7488832" cy="4012587"/>
                </a:xfrm>
              </p:grpSpPr>
              <p:pic>
                <p:nvPicPr>
                  <p:cNvPr id="74" name="그림 73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1882" t="75154" r="53740" b="3775"/>
                  <a:stretch/>
                </p:blipFill>
                <p:spPr>
                  <a:xfrm>
                    <a:off x="4046558" y="4268730"/>
                    <a:ext cx="5940660" cy="1681319"/>
                  </a:xfrm>
                  <a:prstGeom prst="rect">
                    <a:avLst/>
                  </a:prstGeom>
                </p:spPr>
              </p:pic>
              <p:pic>
                <p:nvPicPr>
                  <p:cNvPr id="75" name="그림 74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54215" t="75154" r="2245" b="3775"/>
                  <a:stretch/>
                </p:blipFill>
                <p:spPr>
                  <a:xfrm>
                    <a:off x="3112450" y="1937462"/>
                    <a:ext cx="7488832" cy="2160240"/>
                  </a:xfrm>
                  <a:prstGeom prst="rect">
                    <a:avLst/>
                  </a:prstGeom>
                </p:spPr>
              </p:pic>
              <p:sp>
                <p:nvSpPr>
                  <p:cNvPr id="76" name="사다리꼴 74"/>
                  <p:cNvSpPr/>
                  <p:nvPr/>
                </p:nvSpPr>
                <p:spPr>
                  <a:xfrm rot="10800000">
                    <a:off x="4076744" y="3245900"/>
                    <a:ext cx="5910994" cy="1037749"/>
                  </a:xfrm>
                  <a:custGeom>
                    <a:avLst/>
                    <a:gdLst>
                      <a:gd name="connsiteX0" fmla="*/ 0 w 1365369"/>
                      <a:gd name="connsiteY0" fmla="*/ 839311 h 839311"/>
                      <a:gd name="connsiteX1" fmla="*/ 209828 w 1365369"/>
                      <a:gd name="connsiteY1" fmla="*/ 0 h 839311"/>
                      <a:gd name="connsiteX2" fmla="*/ 1155541 w 1365369"/>
                      <a:gd name="connsiteY2" fmla="*/ 0 h 839311"/>
                      <a:gd name="connsiteX3" fmla="*/ 1365369 w 1365369"/>
                      <a:gd name="connsiteY3" fmla="*/ 839311 h 839311"/>
                      <a:gd name="connsiteX4" fmla="*/ 0 w 1365369"/>
                      <a:gd name="connsiteY4" fmla="*/ 839311 h 839311"/>
                      <a:gd name="connsiteX0" fmla="*/ 0 w 1851144"/>
                      <a:gd name="connsiteY0" fmla="*/ 844073 h 844073"/>
                      <a:gd name="connsiteX1" fmla="*/ 695603 w 1851144"/>
                      <a:gd name="connsiteY1" fmla="*/ 0 h 844073"/>
                      <a:gd name="connsiteX2" fmla="*/ 1641316 w 1851144"/>
                      <a:gd name="connsiteY2" fmla="*/ 0 h 844073"/>
                      <a:gd name="connsiteX3" fmla="*/ 1851144 w 1851144"/>
                      <a:gd name="connsiteY3" fmla="*/ 839311 h 844073"/>
                      <a:gd name="connsiteX4" fmla="*/ 0 w 1851144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79619 w 1641316"/>
                      <a:gd name="connsiteY3" fmla="*/ 839311 h 844073"/>
                      <a:gd name="connsiteX4" fmla="*/ 0 w 1641316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65332 w 1641316"/>
                      <a:gd name="connsiteY3" fmla="*/ 844073 h 844073"/>
                      <a:gd name="connsiteX4" fmla="*/ 0 w 1641316"/>
                      <a:gd name="connsiteY4" fmla="*/ 844073 h 844073"/>
                      <a:gd name="connsiteX0" fmla="*/ 0 w 1660366"/>
                      <a:gd name="connsiteY0" fmla="*/ 844073 h 844073"/>
                      <a:gd name="connsiteX1" fmla="*/ 714653 w 1660366"/>
                      <a:gd name="connsiteY1" fmla="*/ 0 h 844073"/>
                      <a:gd name="connsiteX2" fmla="*/ 1660366 w 1660366"/>
                      <a:gd name="connsiteY2" fmla="*/ 0 h 844073"/>
                      <a:gd name="connsiteX3" fmla="*/ 1084382 w 1660366"/>
                      <a:gd name="connsiteY3" fmla="*/ 844073 h 844073"/>
                      <a:gd name="connsiteX4" fmla="*/ 0 w 1660366"/>
                      <a:gd name="connsiteY4" fmla="*/ 844073 h 844073"/>
                      <a:gd name="connsiteX0" fmla="*/ 0 w 1660366"/>
                      <a:gd name="connsiteY0" fmla="*/ 859313 h 859313"/>
                      <a:gd name="connsiteX1" fmla="*/ 97433 w 1660366"/>
                      <a:gd name="connsiteY1" fmla="*/ 0 h 859313"/>
                      <a:gd name="connsiteX2" fmla="*/ 1660366 w 1660366"/>
                      <a:gd name="connsiteY2" fmla="*/ 15240 h 859313"/>
                      <a:gd name="connsiteX3" fmla="*/ 1084382 w 1660366"/>
                      <a:gd name="connsiteY3" fmla="*/ 859313 h 859313"/>
                      <a:gd name="connsiteX4" fmla="*/ 0 w 1660366"/>
                      <a:gd name="connsiteY4" fmla="*/ 859313 h 859313"/>
                      <a:gd name="connsiteX0" fmla="*/ 0 w 1084382"/>
                      <a:gd name="connsiteY0" fmla="*/ 866933 h 866933"/>
                      <a:gd name="connsiteX1" fmla="*/ 97433 w 1084382"/>
                      <a:gd name="connsiteY1" fmla="*/ 7620 h 866933"/>
                      <a:gd name="connsiteX2" fmla="*/ 1012666 w 1084382"/>
                      <a:gd name="connsiteY2" fmla="*/ 0 h 866933"/>
                      <a:gd name="connsiteX3" fmla="*/ 1084382 w 1084382"/>
                      <a:gd name="connsiteY3" fmla="*/ 866933 h 866933"/>
                      <a:gd name="connsiteX4" fmla="*/ 0 w 1084382"/>
                      <a:gd name="connsiteY4" fmla="*/ 866933 h 866933"/>
                      <a:gd name="connsiteX0" fmla="*/ 0 w 1715612"/>
                      <a:gd name="connsiteY0" fmla="*/ 833596 h 866933"/>
                      <a:gd name="connsiteX1" fmla="*/ 728663 w 1715612"/>
                      <a:gd name="connsiteY1" fmla="*/ 7620 h 866933"/>
                      <a:gd name="connsiteX2" fmla="*/ 1643896 w 1715612"/>
                      <a:gd name="connsiteY2" fmla="*/ 0 h 866933"/>
                      <a:gd name="connsiteX3" fmla="*/ 1715612 w 1715612"/>
                      <a:gd name="connsiteY3" fmla="*/ 866933 h 866933"/>
                      <a:gd name="connsiteX4" fmla="*/ 0 w 1715612"/>
                      <a:gd name="connsiteY4" fmla="*/ 833596 h 866933"/>
                      <a:gd name="connsiteX0" fmla="*/ 0 w 1643896"/>
                      <a:gd name="connsiteY0" fmla="*/ 833596 h 833596"/>
                      <a:gd name="connsiteX1" fmla="*/ 728663 w 1643896"/>
                      <a:gd name="connsiteY1" fmla="*/ 7620 h 833596"/>
                      <a:gd name="connsiteX2" fmla="*/ 1643896 w 1643896"/>
                      <a:gd name="connsiteY2" fmla="*/ 0 h 833596"/>
                      <a:gd name="connsiteX3" fmla="*/ 923705 w 1643896"/>
                      <a:gd name="connsiteY3" fmla="*/ 828833 h 833596"/>
                      <a:gd name="connsiteX4" fmla="*/ 0 w 1643896"/>
                      <a:gd name="connsiteY4" fmla="*/ 833596 h 833596"/>
                      <a:gd name="connsiteX0" fmla="*/ 0 w 1551232"/>
                      <a:gd name="connsiteY0" fmla="*/ 825976 h 825976"/>
                      <a:gd name="connsiteX1" fmla="*/ 728663 w 1551232"/>
                      <a:gd name="connsiteY1" fmla="*/ 0 h 825976"/>
                      <a:gd name="connsiteX2" fmla="*/ 1551232 w 1551232"/>
                      <a:gd name="connsiteY2" fmla="*/ 304800 h 825976"/>
                      <a:gd name="connsiteX3" fmla="*/ 923705 w 1551232"/>
                      <a:gd name="connsiteY3" fmla="*/ 821213 h 825976"/>
                      <a:gd name="connsiteX4" fmla="*/ 0 w 1551232"/>
                      <a:gd name="connsiteY4" fmla="*/ 825976 h 825976"/>
                      <a:gd name="connsiteX0" fmla="*/ 0 w 1551232"/>
                      <a:gd name="connsiteY0" fmla="*/ 521176 h 521176"/>
                      <a:gd name="connsiteX1" fmla="*/ 737930 w 1551232"/>
                      <a:gd name="connsiteY1" fmla="*/ 15240 h 521176"/>
                      <a:gd name="connsiteX2" fmla="*/ 1551232 w 1551232"/>
                      <a:gd name="connsiteY2" fmla="*/ 0 h 521176"/>
                      <a:gd name="connsiteX3" fmla="*/ 923705 w 1551232"/>
                      <a:gd name="connsiteY3" fmla="*/ 516413 h 521176"/>
                      <a:gd name="connsiteX4" fmla="*/ 0 w 1551232"/>
                      <a:gd name="connsiteY4" fmla="*/ 521176 h 521176"/>
                      <a:gd name="connsiteX0" fmla="*/ 0 w 1541966"/>
                      <a:gd name="connsiteY0" fmla="*/ 505936 h 505936"/>
                      <a:gd name="connsiteX1" fmla="*/ 737930 w 1541966"/>
                      <a:gd name="connsiteY1" fmla="*/ 0 h 505936"/>
                      <a:gd name="connsiteX2" fmla="*/ 1541966 w 1541966"/>
                      <a:gd name="connsiteY2" fmla="*/ 0 h 505936"/>
                      <a:gd name="connsiteX3" fmla="*/ 923705 w 1541966"/>
                      <a:gd name="connsiteY3" fmla="*/ 501173 h 505936"/>
                      <a:gd name="connsiteX4" fmla="*/ 0 w 1541966"/>
                      <a:gd name="connsiteY4" fmla="*/ 505936 h 505936"/>
                      <a:gd name="connsiteX0" fmla="*/ 0 w 923705"/>
                      <a:gd name="connsiteY0" fmla="*/ 605949 h 605949"/>
                      <a:gd name="connsiteX1" fmla="*/ 737930 w 923705"/>
                      <a:gd name="connsiteY1" fmla="*/ 100013 h 605949"/>
                      <a:gd name="connsiteX2" fmla="*/ 786099 w 923705"/>
                      <a:gd name="connsiteY2" fmla="*/ 0 h 605949"/>
                      <a:gd name="connsiteX3" fmla="*/ 923705 w 923705"/>
                      <a:gd name="connsiteY3" fmla="*/ 601186 h 605949"/>
                      <a:gd name="connsiteX4" fmla="*/ 0 w 923705"/>
                      <a:gd name="connsiteY4" fmla="*/ 605949 h 605949"/>
                      <a:gd name="connsiteX0" fmla="*/ 1175150 w 2098855"/>
                      <a:gd name="connsiteY0" fmla="*/ 610711 h 610711"/>
                      <a:gd name="connsiteX1" fmla="*/ 0 w 2098855"/>
                      <a:gd name="connsiteY1" fmla="*/ 0 h 610711"/>
                      <a:gd name="connsiteX2" fmla="*/ 1961249 w 2098855"/>
                      <a:gd name="connsiteY2" fmla="*/ 4762 h 610711"/>
                      <a:gd name="connsiteX3" fmla="*/ 2098855 w 2098855"/>
                      <a:gd name="connsiteY3" fmla="*/ 605948 h 610711"/>
                      <a:gd name="connsiteX4" fmla="*/ 1175150 w 2098855"/>
                      <a:gd name="connsiteY4" fmla="*/ 610711 h 610711"/>
                      <a:gd name="connsiteX0" fmla="*/ 2783876 w 3707581"/>
                      <a:gd name="connsiteY0" fmla="*/ 605949 h 605949"/>
                      <a:gd name="connsiteX1" fmla="*/ 0 w 3707581"/>
                      <a:gd name="connsiteY1" fmla="*/ 14288 h 605949"/>
                      <a:gd name="connsiteX2" fmla="*/ 3569975 w 3707581"/>
                      <a:gd name="connsiteY2" fmla="*/ 0 h 605949"/>
                      <a:gd name="connsiteX3" fmla="*/ 3707581 w 3707581"/>
                      <a:gd name="connsiteY3" fmla="*/ 601186 h 605949"/>
                      <a:gd name="connsiteX4" fmla="*/ 2783876 w 3707581"/>
                      <a:gd name="connsiteY4" fmla="*/ 605949 h 605949"/>
                      <a:gd name="connsiteX0" fmla="*/ 2783876 w 5435639"/>
                      <a:gd name="connsiteY0" fmla="*/ 1063149 h 1063149"/>
                      <a:gd name="connsiteX1" fmla="*/ 0 w 5435639"/>
                      <a:gd name="connsiteY1" fmla="*/ 471488 h 1063149"/>
                      <a:gd name="connsiteX2" fmla="*/ 5435639 w 5435639"/>
                      <a:gd name="connsiteY2" fmla="*/ 0 h 1063149"/>
                      <a:gd name="connsiteX3" fmla="*/ 3707581 w 5435639"/>
                      <a:gd name="connsiteY3" fmla="*/ 1058386 h 1063149"/>
                      <a:gd name="connsiteX4" fmla="*/ 2783876 w 5435639"/>
                      <a:gd name="connsiteY4" fmla="*/ 1063149 h 1063149"/>
                      <a:gd name="connsiteX0" fmla="*/ 1871774 w 4523537"/>
                      <a:gd name="connsiteY0" fmla="*/ 1063149 h 1063149"/>
                      <a:gd name="connsiteX1" fmla="*/ 0 w 4523537"/>
                      <a:gd name="connsiteY1" fmla="*/ 26988 h 1063149"/>
                      <a:gd name="connsiteX2" fmla="*/ 4523537 w 4523537"/>
                      <a:gd name="connsiteY2" fmla="*/ 0 h 1063149"/>
                      <a:gd name="connsiteX3" fmla="*/ 2795479 w 4523537"/>
                      <a:gd name="connsiteY3" fmla="*/ 1058386 h 1063149"/>
                      <a:gd name="connsiteX4" fmla="*/ 1871774 w 4523537"/>
                      <a:gd name="connsiteY4" fmla="*/ 1063149 h 1063149"/>
                      <a:gd name="connsiteX0" fmla="*/ 1871774 w 4824116"/>
                      <a:gd name="connsiteY0" fmla="*/ 1037749 h 1037749"/>
                      <a:gd name="connsiteX1" fmla="*/ 0 w 4824116"/>
                      <a:gd name="connsiteY1" fmla="*/ 1588 h 1037749"/>
                      <a:gd name="connsiteX2" fmla="*/ 4824116 w 4824116"/>
                      <a:gd name="connsiteY2" fmla="*/ 0 h 1037749"/>
                      <a:gd name="connsiteX3" fmla="*/ 2795479 w 4824116"/>
                      <a:gd name="connsiteY3" fmla="*/ 1032986 h 1037749"/>
                      <a:gd name="connsiteX4" fmla="*/ 1871774 w 4824116"/>
                      <a:gd name="connsiteY4" fmla="*/ 1037749 h 1037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24116" h="1037749">
                        <a:moveTo>
                          <a:pt x="1871774" y="1037749"/>
                        </a:moveTo>
                        <a:lnTo>
                          <a:pt x="0" y="1588"/>
                        </a:lnTo>
                        <a:lnTo>
                          <a:pt x="4824116" y="0"/>
                        </a:lnTo>
                        <a:lnTo>
                          <a:pt x="2795479" y="1032986"/>
                        </a:lnTo>
                        <a:lnTo>
                          <a:pt x="1871774" y="1037749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60000"/>
                      <a:lumOff val="40000"/>
                      <a:alpha val="20000"/>
                    </a:schemeClr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" name="직사각형 76"/>
                  <p:cNvSpPr/>
                  <p:nvPr/>
                </p:nvSpPr>
                <p:spPr>
                  <a:xfrm>
                    <a:off x="6566071" y="2560329"/>
                    <a:ext cx="1117536" cy="678691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  <a:alpha val="20000"/>
                    </a:schemeClr>
                  </a:solidFill>
                  <a:ln w="2540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" name="직사각형 77"/>
                  <p:cNvSpPr/>
                  <p:nvPr/>
                </p:nvSpPr>
                <p:spPr>
                  <a:xfrm>
                    <a:off x="4056174" y="4275354"/>
                    <a:ext cx="5922957" cy="1644260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  <a:alpha val="20000"/>
                    </a:schemeClr>
                  </a:solidFill>
                  <a:ln w="2540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5" name="TextBox 64"/>
                <p:cNvSpPr txBox="1"/>
                <p:nvPr/>
              </p:nvSpPr>
              <p:spPr>
                <a:xfrm>
                  <a:off x="5530767" y="4977072"/>
                  <a:ext cx="189212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rgbClr val="0000FF"/>
                      </a:solidFill>
                    </a:rPr>
                    <a:t>Open-Loop Control</a:t>
                  </a:r>
                  <a:endParaRPr lang="ko-KR" altLang="en-US" sz="1600" b="1">
                    <a:solidFill>
                      <a:srgbClr val="0000FF"/>
                    </a:solidFill>
                  </a:endParaRPr>
                </a:p>
              </p:txBody>
            </p:sp>
            <p:grpSp>
              <p:nvGrpSpPr>
                <p:cNvPr id="66" name="그룹 65"/>
                <p:cNvGrpSpPr/>
                <p:nvPr/>
              </p:nvGrpSpPr>
              <p:grpSpPr>
                <a:xfrm>
                  <a:off x="8576543" y="3710061"/>
                  <a:ext cx="3529591" cy="2772219"/>
                  <a:chOff x="8576543" y="4168554"/>
                  <a:chExt cx="3529591" cy="2772219"/>
                </a:xfrm>
              </p:grpSpPr>
              <p:grpSp>
                <p:nvGrpSpPr>
                  <p:cNvPr id="68" name="그룹 67"/>
                  <p:cNvGrpSpPr>
                    <a:grpSpLocks noChangeAspect="1"/>
                  </p:cNvGrpSpPr>
                  <p:nvPr/>
                </p:nvGrpSpPr>
                <p:grpSpPr>
                  <a:xfrm>
                    <a:off x="8576543" y="5039705"/>
                    <a:ext cx="3528066" cy="1901068"/>
                    <a:chOff x="12744400" y="5242562"/>
                    <a:chExt cx="4968926" cy="2677463"/>
                  </a:xfrm>
                </p:grpSpPr>
                <p:pic>
                  <p:nvPicPr>
                    <p:cNvPr id="70" name="그림 69"/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71111" t="32788" b="41096"/>
                    <a:stretch/>
                  </p:blipFill>
                  <p:spPr>
                    <a:xfrm>
                      <a:off x="12744400" y="5242562"/>
                      <a:ext cx="4968926" cy="2677463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71" name="직선 연결선 70"/>
                    <p:cNvCxnSpPr/>
                    <p:nvPr/>
                  </p:nvCxnSpPr>
                  <p:spPr>
                    <a:xfrm>
                      <a:off x="13032432" y="7016402"/>
                      <a:ext cx="3564396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C000"/>
                      </a:solidFill>
                      <a:prstDash val="dash"/>
                      <a:tailEnd type="none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72" name="TextBox 71"/>
                    <p:cNvSpPr txBox="1"/>
                    <p:nvPr/>
                  </p:nvSpPr>
                  <p:spPr>
                    <a:xfrm>
                      <a:off x="15543630" y="6933421"/>
                      <a:ext cx="1530699" cy="95363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100" b="1">
                          <a:solidFill>
                            <a:srgbClr val="FF0000"/>
                          </a:solidFill>
                        </a:rPr>
                        <a:t>0~4000[pulse]</a:t>
                      </a: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 프로파일링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피드백 미수행 시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위치오차 발생</a:t>
                      </a:r>
                    </a:p>
                  </p:txBody>
                </p:sp>
                <p:sp>
                  <p:nvSpPr>
                    <p:cNvPr id="73" name="타원 72"/>
                    <p:cNvSpPr/>
                    <p:nvPr/>
                  </p:nvSpPr>
                  <p:spPr>
                    <a:xfrm>
                      <a:off x="14292572" y="6845263"/>
                      <a:ext cx="1123537" cy="324036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800"/>
                    </a:p>
                  </p:txBody>
                </p:sp>
              </p:grpSp>
              <p:pic>
                <p:nvPicPr>
                  <p:cNvPr id="69" name="그림 68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71111" t="8333" b="79511"/>
                  <a:stretch/>
                </p:blipFill>
                <p:spPr>
                  <a:xfrm>
                    <a:off x="8578068" y="4168554"/>
                    <a:ext cx="3528066" cy="88486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7" name="직사각형 66"/>
                <p:cNvSpPr/>
                <p:nvPr/>
              </p:nvSpPr>
              <p:spPr>
                <a:xfrm>
                  <a:off x="3455368" y="3721505"/>
                  <a:ext cx="8649241" cy="2760775"/>
                </a:xfrm>
                <a:prstGeom prst="rect">
                  <a:avLst/>
                </a:prstGeom>
                <a:noFill/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3440173" y="6516881"/>
                <a:ext cx="8664436" cy="2760775"/>
                <a:chOff x="3466422" y="8434808"/>
                <a:chExt cx="8664436" cy="2760775"/>
              </a:xfrm>
            </p:grpSpPr>
            <p:grpSp>
              <p:nvGrpSpPr>
                <p:cNvPr id="49" name="그룹 48"/>
                <p:cNvGrpSpPr>
                  <a:grpSpLocks noChangeAspect="1"/>
                </p:cNvGrpSpPr>
                <p:nvPr/>
              </p:nvGrpSpPr>
              <p:grpSpPr>
                <a:xfrm>
                  <a:off x="3466422" y="8446897"/>
                  <a:ext cx="5119316" cy="2715703"/>
                  <a:chOff x="2844701" y="7517274"/>
                  <a:chExt cx="7488832" cy="3972688"/>
                </a:xfrm>
              </p:grpSpPr>
              <p:pic>
                <p:nvPicPr>
                  <p:cNvPr id="59" name="그림 58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2033" t="75432" r="53171" b="3867"/>
                  <a:stretch/>
                </p:blipFill>
                <p:spPr>
                  <a:xfrm>
                    <a:off x="3781822" y="9851350"/>
                    <a:ext cx="5922957" cy="1632965"/>
                  </a:xfrm>
                  <a:prstGeom prst="rect">
                    <a:avLst/>
                  </a:prstGeom>
                </p:spPr>
              </p:pic>
              <p:pic>
                <p:nvPicPr>
                  <p:cNvPr id="60" name="그림 59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4155" t="75432" r="2305" b="3867"/>
                  <a:stretch/>
                </p:blipFill>
                <p:spPr>
                  <a:xfrm>
                    <a:off x="2844701" y="7517274"/>
                    <a:ext cx="7488832" cy="2124236"/>
                  </a:xfrm>
                  <a:prstGeom prst="rect">
                    <a:avLst/>
                  </a:prstGeom>
                </p:spPr>
              </p:pic>
              <p:sp>
                <p:nvSpPr>
                  <p:cNvPr id="61" name="직사각형 60"/>
                  <p:cNvSpPr/>
                  <p:nvPr/>
                </p:nvSpPr>
                <p:spPr>
                  <a:xfrm>
                    <a:off x="3781821" y="9845702"/>
                    <a:ext cx="5922957" cy="1644260"/>
                  </a:xfrm>
                  <a:prstGeom prst="rect">
                    <a:avLst/>
                  </a:prstGeom>
                  <a:solidFill>
                    <a:srgbClr val="00B050">
                      <a:alpha val="10000"/>
                    </a:srgbClr>
                  </a:solidFill>
                  <a:ln w="254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" name="직사각형 61"/>
                  <p:cNvSpPr/>
                  <p:nvPr/>
                </p:nvSpPr>
                <p:spPr>
                  <a:xfrm>
                    <a:off x="6311965" y="8135109"/>
                    <a:ext cx="1117536" cy="678691"/>
                  </a:xfrm>
                  <a:prstGeom prst="rect">
                    <a:avLst/>
                  </a:prstGeom>
                  <a:solidFill>
                    <a:srgbClr val="00B050">
                      <a:alpha val="10000"/>
                    </a:srgbClr>
                  </a:solidFill>
                  <a:ln w="254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" name="사다리꼴 74"/>
                  <p:cNvSpPr/>
                  <p:nvPr/>
                </p:nvSpPr>
                <p:spPr>
                  <a:xfrm rot="10800000">
                    <a:off x="3825169" y="8801100"/>
                    <a:ext cx="5910994" cy="1037749"/>
                  </a:xfrm>
                  <a:custGeom>
                    <a:avLst/>
                    <a:gdLst>
                      <a:gd name="connsiteX0" fmla="*/ 0 w 1365369"/>
                      <a:gd name="connsiteY0" fmla="*/ 839311 h 839311"/>
                      <a:gd name="connsiteX1" fmla="*/ 209828 w 1365369"/>
                      <a:gd name="connsiteY1" fmla="*/ 0 h 839311"/>
                      <a:gd name="connsiteX2" fmla="*/ 1155541 w 1365369"/>
                      <a:gd name="connsiteY2" fmla="*/ 0 h 839311"/>
                      <a:gd name="connsiteX3" fmla="*/ 1365369 w 1365369"/>
                      <a:gd name="connsiteY3" fmla="*/ 839311 h 839311"/>
                      <a:gd name="connsiteX4" fmla="*/ 0 w 1365369"/>
                      <a:gd name="connsiteY4" fmla="*/ 839311 h 839311"/>
                      <a:gd name="connsiteX0" fmla="*/ 0 w 1851144"/>
                      <a:gd name="connsiteY0" fmla="*/ 844073 h 844073"/>
                      <a:gd name="connsiteX1" fmla="*/ 695603 w 1851144"/>
                      <a:gd name="connsiteY1" fmla="*/ 0 h 844073"/>
                      <a:gd name="connsiteX2" fmla="*/ 1641316 w 1851144"/>
                      <a:gd name="connsiteY2" fmla="*/ 0 h 844073"/>
                      <a:gd name="connsiteX3" fmla="*/ 1851144 w 1851144"/>
                      <a:gd name="connsiteY3" fmla="*/ 839311 h 844073"/>
                      <a:gd name="connsiteX4" fmla="*/ 0 w 1851144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79619 w 1641316"/>
                      <a:gd name="connsiteY3" fmla="*/ 839311 h 844073"/>
                      <a:gd name="connsiteX4" fmla="*/ 0 w 1641316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65332 w 1641316"/>
                      <a:gd name="connsiteY3" fmla="*/ 844073 h 844073"/>
                      <a:gd name="connsiteX4" fmla="*/ 0 w 1641316"/>
                      <a:gd name="connsiteY4" fmla="*/ 844073 h 844073"/>
                      <a:gd name="connsiteX0" fmla="*/ 0 w 1660366"/>
                      <a:gd name="connsiteY0" fmla="*/ 844073 h 844073"/>
                      <a:gd name="connsiteX1" fmla="*/ 714653 w 1660366"/>
                      <a:gd name="connsiteY1" fmla="*/ 0 h 844073"/>
                      <a:gd name="connsiteX2" fmla="*/ 1660366 w 1660366"/>
                      <a:gd name="connsiteY2" fmla="*/ 0 h 844073"/>
                      <a:gd name="connsiteX3" fmla="*/ 1084382 w 1660366"/>
                      <a:gd name="connsiteY3" fmla="*/ 844073 h 844073"/>
                      <a:gd name="connsiteX4" fmla="*/ 0 w 1660366"/>
                      <a:gd name="connsiteY4" fmla="*/ 844073 h 844073"/>
                      <a:gd name="connsiteX0" fmla="*/ 0 w 1660366"/>
                      <a:gd name="connsiteY0" fmla="*/ 859313 h 859313"/>
                      <a:gd name="connsiteX1" fmla="*/ 97433 w 1660366"/>
                      <a:gd name="connsiteY1" fmla="*/ 0 h 859313"/>
                      <a:gd name="connsiteX2" fmla="*/ 1660366 w 1660366"/>
                      <a:gd name="connsiteY2" fmla="*/ 15240 h 859313"/>
                      <a:gd name="connsiteX3" fmla="*/ 1084382 w 1660366"/>
                      <a:gd name="connsiteY3" fmla="*/ 859313 h 859313"/>
                      <a:gd name="connsiteX4" fmla="*/ 0 w 1660366"/>
                      <a:gd name="connsiteY4" fmla="*/ 859313 h 859313"/>
                      <a:gd name="connsiteX0" fmla="*/ 0 w 1084382"/>
                      <a:gd name="connsiteY0" fmla="*/ 866933 h 866933"/>
                      <a:gd name="connsiteX1" fmla="*/ 97433 w 1084382"/>
                      <a:gd name="connsiteY1" fmla="*/ 7620 h 866933"/>
                      <a:gd name="connsiteX2" fmla="*/ 1012666 w 1084382"/>
                      <a:gd name="connsiteY2" fmla="*/ 0 h 866933"/>
                      <a:gd name="connsiteX3" fmla="*/ 1084382 w 1084382"/>
                      <a:gd name="connsiteY3" fmla="*/ 866933 h 866933"/>
                      <a:gd name="connsiteX4" fmla="*/ 0 w 1084382"/>
                      <a:gd name="connsiteY4" fmla="*/ 866933 h 866933"/>
                      <a:gd name="connsiteX0" fmla="*/ 0 w 1715612"/>
                      <a:gd name="connsiteY0" fmla="*/ 833596 h 866933"/>
                      <a:gd name="connsiteX1" fmla="*/ 728663 w 1715612"/>
                      <a:gd name="connsiteY1" fmla="*/ 7620 h 866933"/>
                      <a:gd name="connsiteX2" fmla="*/ 1643896 w 1715612"/>
                      <a:gd name="connsiteY2" fmla="*/ 0 h 866933"/>
                      <a:gd name="connsiteX3" fmla="*/ 1715612 w 1715612"/>
                      <a:gd name="connsiteY3" fmla="*/ 866933 h 866933"/>
                      <a:gd name="connsiteX4" fmla="*/ 0 w 1715612"/>
                      <a:gd name="connsiteY4" fmla="*/ 833596 h 866933"/>
                      <a:gd name="connsiteX0" fmla="*/ 0 w 1643896"/>
                      <a:gd name="connsiteY0" fmla="*/ 833596 h 833596"/>
                      <a:gd name="connsiteX1" fmla="*/ 728663 w 1643896"/>
                      <a:gd name="connsiteY1" fmla="*/ 7620 h 833596"/>
                      <a:gd name="connsiteX2" fmla="*/ 1643896 w 1643896"/>
                      <a:gd name="connsiteY2" fmla="*/ 0 h 833596"/>
                      <a:gd name="connsiteX3" fmla="*/ 923705 w 1643896"/>
                      <a:gd name="connsiteY3" fmla="*/ 828833 h 833596"/>
                      <a:gd name="connsiteX4" fmla="*/ 0 w 1643896"/>
                      <a:gd name="connsiteY4" fmla="*/ 833596 h 833596"/>
                      <a:gd name="connsiteX0" fmla="*/ 0 w 1551232"/>
                      <a:gd name="connsiteY0" fmla="*/ 825976 h 825976"/>
                      <a:gd name="connsiteX1" fmla="*/ 728663 w 1551232"/>
                      <a:gd name="connsiteY1" fmla="*/ 0 h 825976"/>
                      <a:gd name="connsiteX2" fmla="*/ 1551232 w 1551232"/>
                      <a:gd name="connsiteY2" fmla="*/ 304800 h 825976"/>
                      <a:gd name="connsiteX3" fmla="*/ 923705 w 1551232"/>
                      <a:gd name="connsiteY3" fmla="*/ 821213 h 825976"/>
                      <a:gd name="connsiteX4" fmla="*/ 0 w 1551232"/>
                      <a:gd name="connsiteY4" fmla="*/ 825976 h 825976"/>
                      <a:gd name="connsiteX0" fmla="*/ 0 w 1551232"/>
                      <a:gd name="connsiteY0" fmla="*/ 521176 h 521176"/>
                      <a:gd name="connsiteX1" fmla="*/ 737930 w 1551232"/>
                      <a:gd name="connsiteY1" fmla="*/ 15240 h 521176"/>
                      <a:gd name="connsiteX2" fmla="*/ 1551232 w 1551232"/>
                      <a:gd name="connsiteY2" fmla="*/ 0 h 521176"/>
                      <a:gd name="connsiteX3" fmla="*/ 923705 w 1551232"/>
                      <a:gd name="connsiteY3" fmla="*/ 516413 h 521176"/>
                      <a:gd name="connsiteX4" fmla="*/ 0 w 1551232"/>
                      <a:gd name="connsiteY4" fmla="*/ 521176 h 521176"/>
                      <a:gd name="connsiteX0" fmla="*/ 0 w 1541966"/>
                      <a:gd name="connsiteY0" fmla="*/ 505936 h 505936"/>
                      <a:gd name="connsiteX1" fmla="*/ 737930 w 1541966"/>
                      <a:gd name="connsiteY1" fmla="*/ 0 h 505936"/>
                      <a:gd name="connsiteX2" fmla="*/ 1541966 w 1541966"/>
                      <a:gd name="connsiteY2" fmla="*/ 0 h 505936"/>
                      <a:gd name="connsiteX3" fmla="*/ 923705 w 1541966"/>
                      <a:gd name="connsiteY3" fmla="*/ 501173 h 505936"/>
                      <a:gd name="connsiteX4" fmla="*/ 0 w 1541966"/>
                      <a:gd name="connsiteY4" fmla="*/ 505936 h 505936"/>
                      <a:gd name="connsiteX0" fmla="*/ 0 w 923705"/>
                      <a:gd name="connsiteY0" fmla="*/ 605949 h 605949"/>
                      <a:gd name="connsiteX1" fmla="*/ 737930 w 923705"/>
                      <a:gd name="connsiteY1" fmla="*/ 100013 h 605949"/>
                      <a:gd name="connsiteX2" fmla="*/ 786099 w 923705"/>
                      <a:gd name="connsiteY2" fmla="*/ 0 h 605949"/>
                      <a:gd name="connsiteX3" fmla="*/ 923705 w 923705"/>
                      <a:gd name="connsiteY3" fmla="*/ 601186 h 605949"/>
                      <a:gd name="connsiteX4" fmla="*/ 0 w 923705"/>
                      <a:gd name="connsiteY4" fmla="*/ 605949 h 605949"/>
                      <a:gd name="connsiteX0" fmla="*/ 1175150 w 2098855"/>
                      <a:gd name="connsiteY0" fmla="*/ 610711 h 610711"/>
                      <a:gd name="connsiteX1" fmla="*/ 0 w 2098855"/>
                      <a:gd name="connsiteY1" fmla="*/ 0 h 610711"/>
                      <a:gd name="connsiteX2" fmla="*/ 1961249 w 2098855"/>
                      <a:gd name="connsiteY2" fmla="*/ 4762 h 610711"/>
                      <a:gd name="connsiteX3" fmla="*/ 2098855 w 2098855"/>
                      <a:gd name="connsiteY3" fmla="*/ 605948 h 610711"/>
                      <a:gd name="connsiteX4" fmla="*/ 1175150 w 2098855"/>
                      <a:gd name="connsiteY4" fmla="*/ 610711 h 610711"/>
                      <a:gd name="connsiteX0" fmla="*/ 2783876 w 3707581"/>
                      <a:gd name="connsiteY0" fmla="*/ 605949 h 605949"/>
                      <a:gd name="connsiteX1" fmla="*/ 0 w 3707581"/>
                      <a:gd name="connsiteY1" fmla="*/ 14288 h 605949"/>
                      <a:gd name="connsiteX2" fmla="*/ 3569975 w 3707581"/>
                      <a:gd name="connsiteY2" fmla="*/ 0 h 605949"/>
                      <a:gd name="connsiteX3" fmla="*/ 3707581 w 3707581"/>
                      <a:gd name="connsiteY3" fmla="*/ 601186 h 605949"/>
                      <a:gd name="connsiteX4" fmla="*/ 2783876 w 3707581"/>
                      <a:gd name="connsiteY4" fmla="*/ 605949 h 605949"/>
                      <a:gd name="connsiteX0" fmla="*/ 2783876 w 5435639"/>
                      <a:gd name="connsiteY0" fmla="*/ 1063149 h 1063149"/>
                      <a:gd name="connsiteX1" fmla="*/ 0 w 5435639"/>
                      <a:gd name="connsiteY1" fmla="*/ 471488 h 1063149"/>
                      <a:gd name="connsiteX2" fmla="*/ 5435639 w 5435639"/>
                      <a:gd name="connsiteY2" fmla="*/ 0 h 1063149"/>
                      <a:gd name="connsiteX3" fmla="*/ 3707581 w 5435639"/>
                      <a:gd name="connsiteY3" fmla="*/ 1058386 h 1063149"/>
                      <a:gd name="connsiteX4" fmla="*/ 2783876 w 5435639"/>
                      <a:gd name="connsiteY4" fmla="*/ 1063149 h 1063149"/>
                      <a:gd name="connsiteX0" fmla="*/ 1871774 w 4523537"/>
                      <a:gd name="connsiteY0" fmla="*/ 1063149 h 1063149"/>
                      <a:gd name="connsiteX1" fmla="*/ 0 w 4523537"/>
                      <a:gd name="connsiteY1" fmla="*/ 26988 h 1063149"/>
                      <a:gd name="connsiteX2" fmla="*/ 4523537 w 4523537"/>
                      <a:gd name="connsiteY2" fmla="*/ 0 h 1063149"/>
                      <a:gd name="connsiteX3" fmla="*/ 2795479 w 4523537"/>
                      <a:gd name="connsiteY3" fmla="*/ 1058386 h 1063149"/>
                      <a:gd name="connsiteX4" fmla="*/ 1871774 w 4523537"/>
                      <a:gd name="connsiteY4" fmla="*/ 1063149 h 1063149"/>
                      <a:gd name="connsiteX0" fmla="*/ 1871774 w 4824116"/>
                      <a:gd name="connsiteY0" fmla="*/ 1037749 h 1037749"/>
                      <a:gd name="connsiteX1" fmla="*/ 0 w 4824116"/>
                      <a:gd name="connsiteY1" fmla="*/ 1588 h 1037749"/>
                      <a:gd name="connsiteX2" fmla="*/ 4824116 w 4824116"/>
                      <a:gd name="connsiteY2" fmla="*/ 0 h 1037749"/>
                      <a:gd name="connsiteX3" fmla="*/ 2795479 w 4824116"/>
                      <a:gd name="connsiteY3" fmla="*/ 1032986 h 1037749"/>
                      <a:gd name="connsiteX4" fmla="*/ 1871774 w 4824116"/>
                      <a:gd name="connsiteY4" fmla="*/ 1037749 h 1037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24116" h="1037749">
                        <a:moveTo>
                          <a:pt x="1871774" y="1037749"/>
                        </a:moveTo>
                        <a:lnTo>
                          <a:pt x="0" y="1588"/>
                        </a:lnTo>
                        <a:lnTo>
                          <a:pt x="4824116" y="0"/>
                        </a:lnTo>
                        <a:lnTo>
                          <a:pt x="2795479" y="1032986"/>
                        </a:lnTo>
                        <a:lnTo>
                          <a:pt x="1871774" y="1037749"/>
                        </a:lnTo>
                        <a:close/>
                      </a:path>
                    </a:pathLst>
                  </a:custGeom>
                  <a:solidFill>
                    <a:srgbClr val="00B050">
                      <a:alpha val="10000"/>
                    </a:srgbClr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0" name="TextBox 49"/>
                <p:cNvSpPr txBox="1"/>
                <p:nvPr/>
              </p:nvSpPr>
              <p:spPr>
                <a:xfrm>
                  <a:off x="5564175" y="9720240"/>
                  <a:ext cx="201715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rgbClr val="2C5E43"/>
                      </a:solidFill>
                    </a:rPr>
                    <a:t>Closed-Loop Control</a:t>
                  </a:r>
                  <a:endParaRPr lang="ko-KR" altLang="en-US" sz="1600" b="1">
                    <a:solidFill>
                      <a:srgbClr val="2C5E43"/>
                    </a:solidFill>
                  </a:endParaRPr>
                </a:p>
              </p:txBody>
            </p:sp>
            <p:grpSp>
              <p:nvGrpSpPr>
                <p:cNvPr id="51" name="그룹 50"/>
                <p:cNvGrpSpPr/>
                <p:nvPr/>
              </p:nvGrpSpPr>
              <p:grpSpPr>
                <a:xfrm>
                  <a:off x="8576543" y="8449578"/>
                  <a:ext cx="3554315" cy="2746005"/>
                  <a:chOff x="8576543" y="8444785"/>
                  <a:chExt cx="3554315" cy="2746005"/>
                </a:xfrm>
              </p:grpSpPr>
              <p:grpSp>
                <p:nvGrpSpPr>
                  <p:cNvPr id="53" name="그룹 52"/>
                  <p:cNvGrpSpPr>
                    <a:grpSpLocks noChangeAspect="1"/>
                  </p:cNvGrpSpPr>
                  <p:nvPr/>
                </p:nvGrpSpPr>
                <p:grpSpPr>
                  <a:xfrm>
                    <a:off x="8576543" y="9269864"/>
                    <a:ext cx="3554315" cy="1920926"/>
                    <a:chOff x="12744400" y="5234574"/>
                    <a:chExt cx="4968925" cy="2685451"/>
                  </a:xfrm>
                </p:grpSpPr>
                <p:pic>
                  <p:nvPicPr>
                    <p:cNvPr id="55" name="그림 54"/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l="71111" t="32771" b="41059"/>
                    <a:stretch/>
                  </p:blipFill>
                  <p:spPr>
                    <a:xfrm>
                      <a:off x="12744400" y="5234574"/>
                      <a:ext cx="4968925" cy="268545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6" name="타원 55"/>
                    <p:cNvSpPr/>
                    <p:nvPr/>
                  </p:nvSpPr>
                  <p:spPr>
                    <a:xfrm>
                      <a:off x="14292572" y="6845263"/>
                      <a:ext cx="1123537" cy="324036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800"/>
                    </a:p>
                  </p:txBody>
                </p:sp>
                <p:cxnSp>
                  <p:nvCxnSpPr>
                    <p:cNvPr id="57" name="직선 연결선 56"/>
                    <p:cNvCxnSpPr/>
                    <p:nvPr/>
                  </p:nvCxnSpPr>
                  <p:spPr>
                    <a:xfrm>
                      <a:off x="13068436" y="7011705"/>
                      <a:ext cx="3564396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C000"/>
                      </a:solidFill>
                      <a:prstDash val="dash"/>
                      <a:tailEnd type="none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58" name="TextBox 57"/>
                    <p:cNvSpPr txBox="1"/>
                    <p:nvPr/>
                  </p:nvSpPr>
                  <p:spPr>
                    <a:xfrm>
                      <a:off x="15584019" y="6935140"/>
                      <a:ext cx="1449924" cy="94659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100" b="1">
                          <a:solidFill>
                            <a:srgbClr val="FF0000"/>
                          </a:solidFill>
                        </a:rPr>
                        <a:t>0~4000[pulse]</a:t>
                      </a: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 프로파일링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피드백 수행 시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위치오차 없음</a:t>
                      </a:r>
                    </a:p>
                  </p:txBody>
                </p:sp>
              </p:grpSp>
              <p:pic>
                <p:nvPicPr>
                  <p:cNvPr id="54" name="그림 53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71111" t="8417" b="79964"/>
                  <a:stretch/>
                </p:blipFill>
                <p:spPr>
                  <a:xfrm>
                    <a:off x="8576543" y="8444785"/>
                    <a:ext cx="3554315" cy="85284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2" name="직사각형 51"/>
                <p:cNvSpPr/>
                <p:nvPr/>
              </p:nvSpPr>
              <p:spPr>
                <a:xfrm>
                  <a:off x="3481617" y="8434808"/>
                  <a:ext cx="8649241" cy="2760775"/>
                </a:xfrm>
                <a:prstGeom prst="rect">
                  <a:avLst/>
                </a:pr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89" name="TextBox 88"/>
            <p:cNvSpPr txBox="1"/>
            <p:nvPr/>
          </p:nvSpPr>
          <p:spPr>
            <a:xfrm>
              <a:off x="2299358" y="6979804"/>
              <a:ext cx="502332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mbd_sys_mil_f3_Feedback_2_simulation.png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9681532" y="12678208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mbd_sys_mil_f3_Feedback_3_gain_tune.png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9" name="그룹 8"/>
          <p:cNvGrpSpPr/>
          <p:nvPr/>
        </p:nvGrpSpPr>
        <p:grpSpPr>
          <a:xfrm>
            <a:off x="7102286" y="7291154"/>
            <a:ext cx="10505305" cy="5335957"/>
            <a:chOff x="7102286" y="7291154"/>
            <a:chExt cx="10505305" cy="5335957"/>
          </a:xfrm>
        </p:grpSpPr>
        <p:grpSp>
          <p:nvGrpSpPr>
            <p:cNvPr id="114" name="그룹 113"/>
            <p:cNvGrpSpPr/>
            <p:nvPr/>
          </p:nvGrpSpPr>
          <p:grpSpPr>
            <a:xfrm>
              <a:off x="7102286" y="7291154"/>
              <a:ext cx="10505305" cy="5335957"/>
              <a:chOff x="3457828" y="7291154"/>
              <a:chExt cx="10505305" cy="5335957"/>
            </a:xfrm>
          </p:grpSpPr>
          <p:grpSp>
            <p:nvGrpSpPr>
              <p:cNvPr id="88" name="그룹 87"/>
              <p:cNvGrpSpPr>
                <a:grpSpLocks noChangeAspect="1"/>
              </p:cNvGrpSpPr>
              <p:nvPr/>
            </p:nvGrpSpPr>
            <p:grpSpPr>
              <a:xfrm>
                <a:off x="3457828" y="8074559"/>
                <a:ext cx="5593843" cy="3456556"/>
                <a:chOff x="4510207" y="7720765"/>
                <a:chExt cx="7942431" cy="4907799"/>
              </a:xfrm>
            </p:grpSpPr>
            <p:pic>
              <p:nvPicPr>
                <p:cNvPr id="2" name="그림 1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10207" y="7720765"/>
                  <a:ext cx="7496175" cy="2076450"/>
                </a:xfrm>
                <a:prstGeom prst="rect">
                  <a:avLst/>
                </a:prstGeom>
              </p:spPr>
            </p:pic>
            <p:pic>
              <p:nvPicPr>
                <p:cNvPr id="41" name="그림 40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42884" y="11657427"/>
                  <a:ext cx="2602679" cy="951672"/>
                </a:xfrm>
                <a:prstGeom prst="rect">
                  <a:avLst/>
                </a:prstGeom>
              </p:spPr>
            </p:pic>
            <p:pic>
              <p:nvPicPr>
                <p:cNvPr id="42" name="그림 41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50596" y="11637963"/>
                  <a:ext cx="2495550" cy="990600"/>
                </a:xfrm>
                <a:prstGeom prst="rect">
                  <a:avLst/>
                </a:prstGeom>
              </p:spPr>
            </p:pic>
            <p:pic>
              <p:nvPicPr>
                <p:cNvPr id="38" name="그림 37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84987" y="9916432"/>
                  <a:ext cx="6206726" cy="1453566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25400">
                  <a:noFill/>
                </a:ln>
              </p:spPr>
            </p:pic>
            <p:sp>
              <p:nvSpPr>
                <p:cNvPr id="79" name="직사각형 78"/>
                <p:cNvSpPr/>
                <p:nvPr/>
              </p:nvSpPr>
              <p:spPr>
                <a:xfrm>
                  <a:off x="6854997" y="11641954"/>
                  <a:ext cx="2590566" cy="98661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254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직사각형 79"/>
                <p:cNvSpPr/>
                <p:nvPr/>
              </p:nvSpPr>
              <p:spPr>
                <a:xfrm>
                  <a:off x="9862072" y="11641954"/>
                  <a:ext cx="2590566" cy="986610"/>
                </a:xfrm>
                <a:prstGeom prst="rect">
                  <a:avLst/>
                </a:prstGeom>
                <a:solidFill>
                  <a:srgbClr val="00B050">
                    <a:alpha val="10000"/>
                  </a:srgbClr>
                </a:solidFill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직사각형 80"/>
                <p:cNvSpPr/>
                <p:nvPr/>
              </p:nvSpPr>
              <p:spPr>
                <a:xfrm>
                  <a:off x="8647053" y="10425447"/>
                  <a:ext cx="573147" cy="356854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254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직사각형 81"/>
                <p:cNvSpPr/>
                <p:nvPr/>
              </p:nvSpPr>
              <p:spPr>
                <a:xfrm>
                  <a:off x="9540044" y="10494985"/>
                  <a:ext cx="602176" cy="424475"/>
                </a:xfrm>
                <a:prstGeom prst="rect">
                  <a:avLst/>
                </a:prstGeom>
                <a:solidFill>
                  <a:srgbClr val="00B050">
                    <a:alpha val="10000"/>
                  </a:srgbClr>
                </a:solidFill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직사각형 83"/>
                <p:cNvSpPr/>
                <p:nvPr/>
              </p:nvSpPr>
              <p:spPr>
                <a:xfrm>
                  <a:off x="7903883" y="8284428"/>
                  <a:ext cx="1094974" cy="656372"/>
                </a:xfrm>
                <a:prstGeom prst="rect">
                  <a:avLst/>
                </a:prstGeom>
                <a:solidFill>
                  <a:schemeClr val="bg2">
                    <a:lumMod val="50000"/>
                    <a:alpha val="20000"/>
                  </a:schemeClr>
                </a:solidFill>
                <a:ln w="254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사다리꼴 74"/>
                <p:cNvSpPr/>
                <p:nvPr/>
              </p:nvSpPr>
              <p:spPr>
                <a:xfrm rot="10800000">
                  <a:off x="9534528" y="10910350"/>
                  <a:ext cx="2906424" cy="727362"/>
                </a:xfrm>
                <a:custGeom>
                  <a:avLst/>
                  <a:gdLst>
                    <a:gd name="connsiteX0" fmla="*/ 0 w 1365369"/>
                    <a:gd name="connsiteY0" fmla="*/ 839311 h 839311"/>
                    <a:gd name="connsiteX1" fmla="*/ 209828 w 1365369"/>
                    <a:gd name="connsiteY1" fmla="*/ 0 h 839311"/>
                    <a:gd name="connsiteX2" fmla="*/ 1155541 w 1365369"/>
                    <a:gd name="connsiteY2" fmla="*/ 0 h 839311"/>
                    <a:gd name="connsiteX3" fmla="*/ 1365369 w 1365369"/>
                    <a:gd name="connsiteY3" fmla="*/ 839311 h 839311"/>
                    <a:gd name="connsiteX4" fmla="*/ 0 w 1365369"/>
                    <a:gd name="connsiteY4" fmla="*/ 839311 h 839311"/>
                    <a:gd name="connsiteX0" fmla="*/ 0 w 1851144"/>
                    <a:gd name="connsiteY0" fmla="*/ 844073 h 844073"/>
                    <a:gd name="connsiteX1" fmla="*/ 695603 w 1851144"/>
                    <a:gd name="connsiteY1" fmla="*/ 0 h 844073"/>
                    <a:gd name="connsiteX2" fmla="*/ 1641316 w 1851144"/>
                    <a:gd name="connsiteY2" fmla="*/ 0 h 844073"/>
                    <a:gd name="connsiteX3" fmla="*/ 1851144 w 1851144"/>
                    <a:gd name="connsiteY3" fmla="*/ 839311 h 844073"/>
                    <a:gd name="connsiteX4" fmla="*/ 0 w 1851144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79619 w 1641316"/>
                    <a:gd name="connsiteY3" fmla="*/ 839311 h 844073"/>
                    <a:gd name="connsiteX4" fmla="*/ 0 w 1641316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65332 w 1641316"/>
                    <a:gd name="connsiteY3" fmla="*/ 844073 h 844073"/>
                    <a:gd name="connsiteX4" fmla="*/ 0 w 1641316"/>
                    <a:gd name="connsiteY4" fmla="*/ 844073 h 844073"/>
                    <a:gd name="connsiteX0" fmla="*/ 0 w 1660366"/>
                    <a:gd name="connsiteY0" fmla="*/ 844073 h 844073"/>
                    <a:gd name="connsiteX1" fmla="*/ 714653 w 1660366"/>
                    <a:gd name="connsiteY1" fmla="*/ 0 h 844073"/>
                    <a:gd name="connsiteX2" fmla="*/ 1660366 w 1660366"/>
                    <a:gd name="connsiteY2" fmla="*/ 0 h 844073"/>
                    <a:gd name="connsiteX3" fmla="*/ 1084382 w 1660366"/>
                    <a:gd name="connsiteY3" fmla="*/ 844073 h 844073"/>
                    <a:gd name="connsiteX4" fmla="*/ 0 w 1660366"/>
                    <a:gd name="connsiteY4" fmla="*/ 844073 h 844073"/>
                    <a:gd name="connsiteX0" fmla="*/ 0 w 1660366"/>
                    <a:gd name="connsiteY0" fmla="*/ 859313 h 859313"/>
                    <a:gd name="connsiteX1" fmla="*/ 97433 w 1660366"/>
                    <a:gd name="connsiteY1" fmla="*/ 0 h 859313"/>
                    <a:gd name="connsiteX2" fmla="*/ 1660366 w 1660366"/>
                    <a:gd name="connsiteY2" fmla="*/ 15240 h 859313"/>
                    <a:gd name="connsiteX3" fmla="*/ 1084382 w 1660366"/>
                    <a:gd name="connsiteY3" fmla="*/ 859313 h 859313"/>
                    <a:gd name="connsiteX4" fmla="*/ 0 w 1660366"/>
                    <a:gd name="connsiteY4" fmla="*/ 859313 h 859313"/>
                    <a:gd name="connsiteX0" fmla="*/ 0 w 1084382"/>
                    <a:gd name="connsiteY0" fmla="*/ 866933 h 866933"/>
                    <a:gd name="connsiteX1" fmla="*/ 97433 w 1084382"/>
                    <a:gd name="connsiteY1" fmla="*/ 7620 h 866933"/>
                    <a:gd name="connsiteX2" fmla="*/ 1012666 w 1084382"/>
                    <a:gd name="connsiteY2" fmla="*/ 0 h 866933"/>
                    <a:gd name="connsiteX3" fmla="*/ 1084382 w 1084382"/>
                    <a:gd name="connsiteY3" fmla="*/ 866933 h 866933"/>
                    <a:gd name="connsiteX4" fmla="*/ 0 w 1084382"/>
                    <a:gd name="connsiteY4" fmla="*/ 866933 h 866933"/>
                    <a:gd name="connsiteX0" fmla="*/ 0 w 1715612"/>
                    <a:gd name="connsiteY0" fmla="*/ 833596 h 866933"/>
                    <a:gd name="connsiteX1" fmla="*/ 728663 w 1715612"/>
                    <a:gd name="connsiteY1" fmla="*/ 7620 h 866933"/>
                    <a:gd name="connsiteX2" fmla="*/ 1643896 w 1715612"/>
                    <a:gd name="connsiteY2" fmla="*/ 0 h 866933"/>
                    <a:gd name="connsiteX3" fmla="*/ 1715612 w 1715612"/>
                    <a:gd name="connsiteY3" fmla="*/ 866933 h 866933"/>
                    <a:gd name="connsiteX4" fmla="*/ 0 w 1715612"/>
                    <a:gd name="connsiteY4" fmla="*/ 833596 h 866933"/>
                    <a:gd name="connsiteX0" fmla="*/ 0 w 1643896"/>
                    <a:gd name="connsiteY0" fmla="*/ 833596 h 833596"/>
                    <a:gd name="connsiteX1" fmla="*/ 728663 w 1643896"/>
                    <a:gd name="connsiteY1" fmla="*/ 7620 h 833596"/>
                    <a:gd name="connsiteX2" fmla="*/ 1643896 w 1643896"/>
                    <a:gd name="connsiteY2" fmla="*/ 0 h 833596"/>
                    <a:gd name="connsiteX3" fmla="*/ 923705 w 1643896"/>
                    <a:gd name="connsiteY3" fmla="*/ 828833 h 833596"/>
                    <a:gd name="connsiteX4" fmla="*/ 0 w 1643896"/>
                    <a:gd name="connsiteY4" fmla="*/ 833596 h 833596"/>
                    <a:gd name="connsiteX0" fmla="*/ 0 w 1551232"/>
                    <a:gd name="connsiteY0" fmla="*/ 825976 h 825976"/>
                    <a:gd name="connsiteX1" fmla="*/ 728663 w 1551232"/>
                    <a:gd name="connsiteY1" fmla="*/ 0 h 825976"/>
                    <a:gd name="connsiteX2" fmla="*/ 1551232 w 1551232"/>
                    <a:gd name="connsiteY2" fmla="*/ 304800 h 825976"/>
                    <a:gd name="connsiteX3" fmla="*/ 923705 w 1551232"/>
                    <a:gd name="connsiteY3" fmla="*/ 821213 h 825976"/>
                    <a:gd name="connsiteX4" fmla="*/ 0 w 1551232"/>
                    <a:gd name="connsiteY4" fmla="*/ 825976 h 825976"/>
                    <a:gd name="connsiteX0" fmla="*/ 0 w 1551232"/>
                    <a:gd name="connsiteY0" fmla="*/ 521176 h 521176"/>
                    <a:gd name="connsiteX1" fmla="*/ 737930 w 1551232"/>
                    <a:gd name="connsiteY1" fmla="*/ 15240 h 521176"/>
                    <a:gd name="connsiteX2" fmla="*/ 1551232 w 1551232"/>
                    <a:gd name="connsiteY2" fmla="*/ 0 h 521176"/>
                    <a:gd name="connsiteX3" fmla="*/ 923705 w 1551232"/>
                    <a:gd name="connsiteY3" fmla="*/ 516413 h 521176"/>
                    <a:gd name="connsiteX4" fmla="*/ 0 w 1551232"/>
                    <a:gd name="connsiteY4" fmla="*/ 521176 h 521176"/>
                    <a:gd name="connsiteX0" fmla="*/ 0 w 1541966"/>
                    <a:gd name="connsiteY0" fmla="*/ 505936 h 505936"/>
                    <a:gd name="connsiteX1" fmla="*/ 737930 w 1541966"/>
                    <a:gd name="connsiteY1" fmla="*/ 0 h 505936"/>
                    <a:gd name="connsiteX2" fmla="*/ 1541966 w 1541966"/>
                    <a:gd name="connsiteY2" fmla="*/ 0 h 505936"/>
                    <a:gd name="connsiteX3" fmla="*/ 923705 w 1541966"/>
                    <a:gd name="connsiteY3" fmla="*/ 501173 h 505936"/>
                    <a:gd name="connsiteX4" fmla="*/ 0 w 1541966"/>
                    <a:gd name="connsiteY4" fmla="*/ 505936 h 505936"/>
                    <a:gd name="connsiteX0" fmla="*/ 0 w 923705"/>
                    <a:gd name="connsiteY0" fmla="*/ 605949 h 605949"/>
                    <a:gd name="connsiteX1" fmla="*/ 737930 w 923705"/>
                    <a:gd name="connsiteY1" fmla="*/ 100013 h 605949"/>
                    <a:gd name="connsiteX2" fmla="*/ 786099 w 923705"/>
                    <a:gd name="connsiteY2" fmla="*/ 0 h 605949"/>
                    <a:gd name="connsiteX3" fmla="*/ 923705 w 923705"/>
                    <a:gd name="connsiteY3" fmla="*/ 601186 h 605949"/>
                    <a:gd name="connsiteX4" fmla="*/ 0 w 923705"/>
                    <a:gd name="connsiteY4" fmla="*/ 605949 h 605949"/>
                    <a:gd name="connsiteX0" fmla="*/ 1175150 w 2098855"/>
                    <a:gd name="connsiteY0" fmla="*/ 610711 h 610711"/>
                    <a:gd name="connsiteX1" fmla="*/ 0 w 2098855"/>
                    <a:gd name="connsiteY1" fmla="*/ 0 h 610711"/>
                    <a:gd name="connsiteX2" fmla="*/ 1961249 w 2098855"/>
                    <a:gd name="connsiteY2" fmla="*/ 4762 h 610711"/>
                    <a:gd name="connsiteX3" fmla="*/ 2098855 w 2098855"/>
                    <a:gd name="connsiteY3" fmla="*/ 605948 h 610711"/>
                    <a:gd name="connsiteX4" fmla="*/ 1175150 w 2098855"/>
                    <a:gd name="connsiteY4" fmla="*/ 610711 h 610711"/>
                    <a:gd name="connsiteX0" fmla="*/ 2783876 w 3707581"/>
                    <a:gd name="connsiteY0" fmla="*/ 605949 h 605949"/>
                    <a:gd name="connsiteX1" fmla="*/ 0 w 3707581"/>
                    <a:gd name="connsiteY1" fmla="*/ 14288 h 605949"/>
                    <a:gd name="connsiteX2" fmla="*/ 3569975 w 3707581"/>
                    <a:gd name="connsiteY2" fmla="*/ 0 h 605949"/>
                    <a:gd name="connsiteX3" fmla="*/ 3707581 w 3707581"/>
                    <a:gd name="connsiteY3" fmla="*/ 601186 h 605949"/>
                    <a:gd name="connsiteX4" fmla="*/ 2783876 w 3707581"/>
                    <a:gd name="connsiteY4" fmla="*/ 605949 h 605949"/>
                    <a:gd name="connsiteX0" fmla="*/ 2783876 w 5435639"/>
                    <a:gd name="connsiteY0" fmla="*/ 1063149 h 1063149"/>
                    <a:gd name="connsiteX1" fmla="*/ 0 w 5435639"/>
                    <a:gd name="connsiteY1" fmla="*/ 471488 h 1063149"/>
                    <a:gd name="connsiteX2" fmla="*/ 5435639 w 5435639"/>
                    <a:gd name="connsiteY2" fmla="*/ 0 h 1063149"/>
                    <a:gd name="connsiteX3" fmla="*/ 3707581 w 5435639"/>
                    <a:gd name="connsiteY3" fmla="*/ 1058386 h 1063149"/>
                    <a:gd name="connsiteX4" fmla="*/ 2783876 w 5435639"/>
                    <a:gd name="connsiteY4" fmla="*/ 1063149 h 1063149"/>
                    <a:gd name="connsiteX0" fmla="*/ 1871774 w 4523537"/>
                    <a:gd name="connsiteY0" fmla="*/ 1063149 h 1063149"/>
                    <a:gd name="connsiteX1" fmla="*/ 0 w 4523537"/>
                    <a:gd name="connsiteY1" fmla="*/ 26988 h 1063149"/>
                    <a:gd name="connsiteX2" fmla="*/ 4523537 w 4523537"/>
                    <a:gd name="connsiteY2" fmla="*/ 0 h 1063149"/>
                    <a:gd name="connsiteX3" fmla="*/ 2795479 w 4523537"/>
                    <a:gd name="connsiteY3" fmla="*/ 1058386 h 1063149"/>
                    <a:gd name="connsiteX4" fmla="*/ 1871774 w 4523537"/>
                    <a:gd name="connsiteY4" fmla="*/ 1063149 h 1063149"/>
                    <a:gd name="connsiteX0" fmla="*/ 1871774 w 4824116"/>
                    <a:gd name="connsiteY0" fmla="*/ 1037749 h 1037749"/>
                    <a:gd name="connsiteX1" fmla="*/ 0 w 4824116"/>
                    <a:gd name="connsiteY1" fmla="*/ 1588 h 1037749"/>
                    <a:gd name="connsiteX2" fmla="*/ 4824116 w 4824116"/>
                    <a:gd name="connsiteY2" fmla="*/ 0 h 1037749"/>
                    <a:gd name="connsiteX3" fmla="*/ 2795479 w 4824116"/>
                    <a:gd name="connsiteY3" fmla="*/ 1032986 h 1037749"/>
                    <a:gd name="connsiteX4" fmla="*/ 1871774 w 4824116"/>
                    <a:gd name="connsiteY4" fmla="*/ 1037749 h 1037749"/>
                    <a:gd name="connsiteX0" fmla="*/ 3403261 w 6355603"/>
                    <a:gd name="connsiteY0" fmla="*/ 1064028 h 1064028"/>
                    <a:gd name="connsiteX1" fmla="*/ 0 w 6355603"/>
                    <a:gd name="connsiteY1" fmla="*/ 0 h 1064028"/>
                    <a:gd name="connsiteX2" fmla="*/ 6355603 w 6355603"/>
                    <a:gd name="connsiteY2" fmla="*/ 26279 h 1064028"/>
                    <a:gd name="connsiteX3" fmla="*/ 4326966 w 6355603"/>
                    <a:gd name="connsiteY3" fmla="*/ 1059265 h 1064028"/>
                    <a:gd name="connsiteX4" fmla="*/ 3403261 w 6355603"/>
                    <a:gd name="connsiteY4" fmla="*/ 1064028 h 1064028"/>
                    <a:gd name="connsiteX0" fmla="*/ 3403261 w 4326966"/>
                    <a:gd name="connsiteY0" fmla="*/ 1064028 h 1064028"/>
                    <a:gd name="connsiteX1" fmla="*/ 0 w 4326966"/>
                    <a:gd name="connsiteY1" fmla="*/ 0 h 1064028"/>
                    <a:gd name="connsiteX2" fmla="*/ 3840940 w 4326966"/>
                    <a:gd name="connsiteY2" fmla="*/ 7700 h 1064028"/>
                    <a:gd name="connsiteX3" fmla="*/ 4326966 w 4326966"/>
                    <a:gd name="connsiteY3" fmla="*/ 1059265 h 1064028"/>
                    <a:gd name="connsiteX4" fmla="*/ 3403261 w 4326966"/>
                    <a:gd name="connsiteY4" fmla="*/ 1064028 h 106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26966" h="1064028">
                      <a:moveTo>
                        <a:pt x="3403261" y="1064028"/>
                      </a:moveTo>
                      <a:lnTo>
                        <a:pt x="0" y="0"/>
                      </a:lnTo>
                      <a:lnTo>
                        <a:pt x="3840940" y="7700"/>
                      </a:lnTo>
                      <a:lnTo>
                        <a:pt x="4326966" y="1059265"/>
                      </a:lnTo>
                      <a:lnTo>
                        <a:pt x="3403261" y="1064028"/>
                      </a:lnTo>
                      <a:close/>
                    </a:path>
                  </a:pathLst>
                </a:custGeom>
                <a:solidFill>
                  <a:srgbClr val="00B050">
                    <a:alpha val="10000"/>
                  </a:srgb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사다리꼴 74"/>
                <p:cNvSpPr/>
                <p:nvPr/>
              </p:nvSpPr>
              <p:spPr>
                <a:xfrm rot="10800000">
                  <a:off x="6881204" y="10781048"/>
                  <a:ext cx="2556198" cy="860712"/>
                </a:xfrm>
                <a:custGeom>
                  <a:avLst/>
                  <a:gdLst>
                    <a:gd name="connsiteX0" fmla="*/ 0 w 1365369"/>
                    <a:gd name="connsiteY0" fmla="*/ 839311 h 839311"/>
                    <a:gd name="connsiteX1" fmla="*/ 209828 w 1365369"/>
                    <a:gd name="connsiteY1" fmla="*/ 0 h 839311"/>
                    <a:gd name="connsiteX2" fmla="*/ 1155541 w 1365369"/>
                    <a:gd name="connsiteY2" fmla="*/ 0 h 839311"/>
                    <a:gd name="connsiteX3" fmla="*/ 1365369 w 1365369"/>
                    <a:gd name="connsiteY3" fmla="*/ 839311 h 839311"/>
                    <a:gd name="connsiteX4" fmla="*/ 0 w 1365369"/>
                    <a:gd name="connsiteY4" fmla="*/ 839311 h 839311"/>
                    <a:gd name="connsiteX0" fmla="*/ 0 w 1851144"/>
                    <a:gd name="connsiteY0" fmla="*/ 844073 h 844073"/>
                    <a:gd name="connsiteX1" fmla="*/ 695603 w 1851144"/>
                    <a:gd name="connsiteY1" fmla="*/ 0 h 844073"/>
                    <a:gd name="connsiteX2" fmla="*/ 1641316 w 1851144"/>
                    <a:gd name="connsiteY2" fmla="*/ 0 h 844073"/>
                    <a:gd name="connsiteX3" fmla="*/ 1851144 w 1851144"/>
                    <a:gd name="connsiteY3" fmla="*/ 839311 h 844073"/>
                    <a:gd name="connsiteX4" fmla="*/ 0 w 1851144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79619 w 1641316"/>
                    <a:gd name="connsiteY3" fmla="*/ 839311 h 844073"/>
                    <a:gd name="connsiteX4" fmla="*/ 0 w 1641316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65332 w 1641316"/>
                    <a:gd name="connsiteY3" fmla="*/ 844073 h 844073"/>
                    <a:gd name="connsiteX4" fmla="*/ 0 w 1641316"/>
                    <a:gd name="connsiteY4" fmla="*/ 844073 h 844073"/>
                    <a:gd name="connsiteX0" fmla="*/ 0 w 1660366"/>
                    <a:gd name="connsiteY0" fmla="*/ 844073 h 844073"/>
                    <a:gd name="connsiteX1" fmla="*/ 714653 w 1660366"/>
                    <a:gd name="connsiteY1" fmla="*/ 0 h 844073"/>
                    <a:gd name="connsiteX2" fmla="*/ 1660366 w 1660366"/>
                    <a:gd name="connsiteY2" fmla="*/ 0 h 844073"/>
                    <a:gd name="connsiteX3" fmla="*/ 1084382 w 1660366"/>
                    <a:gd name="connsiteY3" fmla="*/ 844073 h 844073"/>
                    <a:gd name="connsiteX4" fmla="*/ 0 w 1660366"/>
                    <a:gd name="connsiteY4" fmla="*/ 844073 h 844073"/>
                    <a:gd name="connsiteX0" fmla="*/ 0 w 1660366"/>
                    <a:gd name="connsiteY0" fmla="*/ 859313 h 859313"/>
                    <a:gd name="connsiteX1" fmla="*/ 97433 w 1660366"/>
                    <a:gd name="connsiteY1" fmla="*/ 0 h 859313"/>
                    <a:gd name="connsiteX2" fmla="*/ 1660366 w 1660366"/>
                    <a:gd name="connsiteY2" fmla="*/ 15240 h 859313"/>
                    <a:gd name="connsiteX3" fmla="*/ 1084382 w 1660366"/>
                    <a:gd name="connsiteY3" fmla="*/ 859313 h 859313"/>
                    <a:gd name="connsiteX4" fmla="*/ 0 w 1660366"/>
                    <a:gd name="connsiteY4" fmla="*/ 859313 h 859313"/>
                    <a:gd name="connsiteX0" fmla="*/ 0 w 1084382"/>
                    <a:gd name="connsiteY0" fmla="*/ 866933 h 866933"/>
                    <a:gd name="connsiteX1" fmla="*/ 97433 w 1084382"/>
                    <a:gd name="connsiteY1" fmla="*/ 7620 h 866933"/>
                    <a:gd name="connsiteX2" fmla="*/ 1012666 w 1084382"/>
                    <a:gd name="connsiteY2" fmla="*/ 0 h 866933"/>
                    <a:gd name="connsiteX3" fmla="*/ 1084382 w 1084382"/>
                    <a:gd name="connsiteY3" fmla="*/ 866933 h 866933"/>
                    <a:gd name="connsiteX4" fmla="*/ 0 w 1084382"/>
                    <a:gd name="connsiteY4" fmla="*/ 866933 h 866933"/>
                    <a:gd name="connsiteX0" fmla="*/ 0 w 1715612"/>
                    <a:gd name="connsiteY0" fmla="*/ 833596 h 866933"/>
                    <a:gd name="connsiteX1" fmla="*/ 728663 w 1715612"/>
                    <a:gd name="connsiteY1" fmla="*/ 7620 h 866933"/>
                    <a:gd name="connsiteX2" fmla="*/ 1643896 w 1715612"/>
                    <a:gd name="connsiteY2" fmla="*/ 0 h 866933"/>
                    <a:gd name="connsiteX3" fmla="*/ 1715612 w 1715612"/>
                    <a:gd name="connsiteY3" fmla="*/ 866933 h 866933"/>
                    <a:gd name="connsiteX4" fmla="*/ 0 w 1715612"/>
                    <a:gd name="connsiteY4" fmla="*/ 833596 h 866933"/>
                    <a:gd name="connsiteX0" fmla="*/ 0 w 1643896"/>
                    <a:gd name="connsiteY0" fmla="*/ 833596 h 833596"/>
                    <a:gd name="connsiteX1" fmla="*/ 728663 w 1643896"/>
                    <a:gd name="connsiteY1" fmla="*/ 7620 h 833596"/>
                    <a:gd name="connsiteX2" fmla="*/ 1643896 w 1643896"/>
                    <a:gd name="connsiteY2" fmla="*/ 0 h 833596"/>
                    <a:gd name="connsiteX3" fmla="*/ 923705 w 1643896"/>
                    <a:gd name="connsiteY3" fmla="*/ 828833 h 833596"/>
                    <a:gd name="connsiteX4" fmla="*/ 0 w 1643896"/>
                    <a:gd name="connsiteY4" fmla="*/ 833596 h 833596"/>
                    <a:gd name="connsiteX0" fmla="*/ 0 w 1551232"/>
                    <a:gd name="connsiteY0" fmla="*/ 825976 h 825976"/>
                    <a:gd name="connsiteX1" fmla="*/ 728663 w 1551232"/>
                    <a:gd name="connsiteY1" fmla="*/ 0 h 825976"/>
                    <a:gd name="connsiteX2" fmla="*/ 1551232 w 1551232"/>
                    <a:gd name="connsiteY2" fmla="*/ 304800 h 825976"/>
                    <a:gd name="connsiteX3" fmla="*/ 923705 w 1551232"/>
                    <a:gd name="connsiteY3" fmla="*/ 821213 h 825976"/>
                    <a:gd name="connsiteX4" fmla="*/ 0 w 1551232"/>
                    <a:gd name="connsiteY4" fmla="*/ 825976 h 825976"/>
                    <a:gd name="connsiteX0" fmla="*/ 0 w 1551232"/>
                    <a:gd name="connsiteY0" fmla="*/ 521176 h 521176"/>
                    <a:gd name="connsiteX1" fmla="*/ 737930 w 1551232"/>
                    <a:gd name="connsiteY1" fmla="*/ 15240 h 521176"/>
                    <a:gd name="connsiteX2" fmla="*/ 1551232 w 1551232"/>
                    <a:gd name="connsiteY2" fmla="*/ 0 h 521176"/>
                    <a:gd name="connsiteX3" fmla="*/ 923705 w 1551232"/>
                    <a:gd name="connsiteY3" fmla="*/ 516413 h 521176"/>
                    <a:gd name="connsiteX4" fmla="*/ 0 w 1551232"/>
                    <a:gd name="connsiteY4" fmla="*/ 521176 h 521176"/>
                    <a:gd name="connsiteX0" fmla="*/ 0 w 1541966"/>
                    <a:gd name="connsiteY0" fmla="*/ 505936 h 505936"/>
                    <a:gd name="connsiteX1" fmla="*/ 737930 w 1541966"/>
                    <a:gd name="connsiteY1" fmla="*/ 0 h 505936"/>
                    <a:gd name="connsiteX2" fmla="*/ 1541966 w 1541966"/>
                    <a:gd name="connsiteY2" fmla="*/ 0 h 505936"/>
                    <a:gd name="connsiteX3" fmla="*/ 923705 w 1541966"/>
                    <a:gd name="connsiteY3" fmla="*/ 501173 h 505936"/>
                    <a:gd name="connsiteX4" fmla="*/ 0 w 1541966"/>
                    <a:gd name="connsiteY4" fmla="*/ 505936 h 505936"/>
                    <a:gd name="connsiteX0" fmla="*/ 0 w 923705"/>
                    <a:gd name="connsiteY0" fmla="*/ 605949 h 605949"/>
                    <a:gd name="connsiteX1" fmla="*/ 737930 w 923705"/>
                    <a:gd name="connsiteY1" fmla="*/ 100013 h 605949"/>
                    <a:gd name="connsiteX2" fmla="*/ 786099 w 923705"/>
                    <a:gd name="connsiteY2" fmla="*/ 0 h 605949"/>
                    <a:gd name="connsiteX3" fmla="*/ 923705 w 923705"/>
                    <a:gd name="connsiteY3" fmla="*/ 601186 h 605949"/>
                    <a:gd name="connsiteX4" fmla="*/ 0 w 923705"/>
                    <a:gd name="connsiteY4" fmla="*/ 605949 h 605949"/>
                    <a:gd name="connsiteX0" fmla="*/ 1175150 w 2098855"/>
                    <a:gd name="connsiteY0" fmla="*/ 610711 h 610711"/>
                    <a:gd name="connsiteX1" fmla="*/ 0 w 2098855"/>
                    <a:gd name="connsiteY1" fmla="*/ 0 h 610711"/>
                    <a:gd name="connsiteX2" fmla="*/ 1961249 w 2098855"/>
                    <a:gd name="connsiteY2" fmla="*/ 4762 h 610711"/>
                    <a:gd name="connsiteX3" fmla="*/ 2098855 w 2098855"/>
                    <a:gd name="connsiteY3" fmla="*/ 605948 h 610711"/>
                    <a:gd name="connsiteX4" fmla="*/ 1175150 w 2098855"/>
                    <a:gd name="connsiteY4" fmla="*/ 610711 h 610711"/>
                    <a:gd name="connsiteX0" fmla="*/ 2783876 w 3707581"/>
                    <a:gd name="connsiteY0" fmla="*/ 605949 h 605949"/>
                    <a:gd name="connsiteX1" fmla="*/ 0 w 3707581"/>
                    <a:gd name="connsiteY1" fmla="*/ 14288 h 605949"/>
                    <a:gd name="connsiteX2" fmla="*/ 3569975 w 3707581"/>
                    <a:gd name="connsiteY2" fmla="*/ 0 h 605949"/>
                    <a:gd name="connsiteX3" fmla="*/ 3707581 w 3707581"/>
                    <a:gd name="connsiteY3" fmla="*/ 601186 h 605949"/>
                    <a:gd name="connsiteX4" fmla="*/ 2783876 w 3707581"/>
                    <a:gd name="connsiteY4" fmla="*/ 605949 h 605949"/>
                    <a:gd name="connsiteX0" fmla="*/ 2783876 w 5435639"/>
                    <a:gd name="connsiteY0" fmla="*/ 1063149 h 1063149"/>
                    <a:gd name="connsiteX1" fmla="*/ 0 w 5435639"/>
                    <a:gd name="connsiteY1" fmla="*/ 471488 h 1063149"/>
                    <a:gd name="connsiteX2" fmla="*/ 5435639 w 5435639"/>
                    <a:gd name="connsiteY2" fmla="*/ 0 h 1063149"/>
                    <a:gd name="connsiteX3" fmla="*/ 3707581 w 5435639"/>
                    <a:gd name="connsiteY3" fmla="*/ 1058386 h 1063149"/>
                    <a:gd name="connsiteX4" fmla="*/ 2783876 w 5435639"/>
                    <a:gd name="connsiteY4" fmla="*/ 1063149 h 1063149"/>
                    <a:gd name="connsiteX0" fmla="*/ 1871774 w 4523537"/>
                    <a:gd name="connsiteY0" fmla="*/ 1063149 h 1063149"/>
                    <a:gd name="connsiteX1" fmla="*/ 0 w 4523537"/>
                    <a:gd name="connsiteY1" fmla="*/ 26988 h 1063149"/>
                    <a:gd name="connsiteX2" fmla="*/ 4523537 w 4523537"/>
                    <a:gd name="connsiteY2" fmla="*/ 0 h 1063149"/>
                    <a:gd name="connsiteX3" fmla="*/ 2795479 w 4523537"/>
                    <a:gd name="connsiteY3" fmla="*/ 1058386 h 1063149"/>
                    <a:gd name="connsiteX4" fmla="*/ 1871774 w 4523537"/>
                    <a:gd name="connsiteY4" fmla="*/ 1063149 h 1063149"/>
                    <a:gd name="connsiteX0" fmla="*/ 1871774 w 4824116"/>
                    <a:gd name="connsiteY0" fmla="*/ 1037749 h 1037749"/>
                    <a:gd name="connsiteX1" fmla="*/ 0 w 4824116"/>
                    <a:gd name="connsiteY1" fmla="*/ 1588 h 1037749"/>
                    <a:gd name="connsiteX2" fmla="*/ 4824116 w 4824116"/>
                    <a:gd name="connsiteY2" fmla="*/ 0 h 1037749"/>
                    <a:gd name="connsiteX3" fmla="*/ 2795479 w 4824116"/>
                    <a:gd name="connsiteY3" fmla="*/ 1032986 h 1037749"/>
                    <a:gd name="connsiteX4" fmla="*/ 1871774 w 4824116"/>
                    <a:gd name="connsiteY4" fmla="*/ 1037749 h 1037749"/>
                    <a:gd name="connsiteX0" fmla="*/ 3403261 w 6355603"/>
                    <a:gd name="connsiteY0" fmla="*/ 1064028 h 1064028"/>
                    <a:gd name="connsiteX1" fmla="*/ 0 w 6355603"/>
                    <a:gd name="connsiteY1" fmla="*/ 0 h 1064028"/>
                    <a:gd name="connsiteX2" fmla="*/ 6355603 w 6355603"/>
                    <a:gd name="connsiteY2" fmla="*/ 26279 h 1064028"/>
                    <a:gd name="connsiteX3" fmla="*/ 4326966 w 6355603"/>
                    <a:gd name="connsiteY3" fmla="*/ 1059265 h 1064028"/>
                    <a:gd name="connsiteX4" fmla="*/ 3403261 w 6355603"/>
                    <a:gd name="connsiteY4" fmla="*/ 1064028 h 1064028"/>
                    <a:gd name="connsiteX0" fmla="*/ 3403261 w 4326966"/>
                    <a:gd name="connsiteY0" fmla="*/ 1064028 h 1064028"/>
                    <a:gd name="connsiteX1" fmla="*/ 0 w 4326966"/>
                    <a:gd name="connsiteY1" fmla="*/ 0 h 1064028"/>
                    <a:gd name="connsiteX2" fmla="*/ 3840940 w 4326966"/>
                    <a:gd name="connsiteY2" fmla="*/ 7700 h 1064028"/>
                    <a:gd name="connsiteX3" fmla="*/ 4326966 w 4326966"/>
                    <a:gd name="connsiteY3" fmla="*/ 1059265 h 1064028"/>
                    <a:gd name="connsiteX4" fmla="*/ 3403261 w 4326966"/>
                    <a:gd name="connsiteY4" fmla="*/ 1064028 h 1064028"/>
                    <a:gd name="connsiteX0" fmla="*/ 3403261 w 7090155"/>
                    <a:gd name="connsiteY0" fmla="*/ 1251400 h 1251400"/>
                    <a:gd name="connsiteX1" fmla="*/ 0 w 7090155"/>
                    <a:gd name="connsiteY1" fmla="*/ 187372 h 1251400"/>
                    <a:gd name="connsiteX2" fmla="*/ 7090155 w 7090155"/>
                    <a:gd name="connsiteY2" fmla="*/ 0 h 1251400"/>
                    <a:gd name="connsiteX3" fmla="*/ 4326966 w 7090155"/>
                    <a:gd name="connsiteY3" fmla="*/ 1246637 h 1251400"/>
                    <a:gd name="connsiteX4" fmla="*/ 3403261 w 7090155"/>
                    <a:gd name="connsiteY4" fmla="*/ 1251400 h 1251400"/>
                    <a:gd name="connsiteX0" fmla="*/ 313028 w 3999922"/>
                    <a:gd name="connsiteY0" fmla="*/ 1259100 h 1259100"/>
                    <a:gd name="connsiteX1" fmla="*/ 0 w 3999922"/>
                    <a:gd name="connsiteY1" fmla="*/ 0 h 1259100"/>
                    <a:gd name="connsiteX2" fmla="*/ 3999922 w 3999922"/>
                    <a:gd name="connsiteY2" fmla="*/ 7700 h 1259100"/>
                    <a:gd name="connsiteX3" fmla="*/ 1236733 w 3999922"/>
                    <a:gd name="connsiteY3" fmla="*/ 1254337 h 1259100"/>
                    <a:gd name="connsiteX4" fmla="*/ 313028 w 3999922"/>
                    <a:gd name="connsiteY4" fmla="*/ 1259100 h 125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99922" h="1259100">
                      <a:moveTo>
                        <a:pt x="313028" y="1259100"/>
                      </a:moveTo>
                      <a:lnTo>
                        <a:pt x="0" y="0"/>
                      </a:lnTo>
                      <a:lnTo>
                        <a:pt x="3999922" y="7700"/>
                      </a:lnTo>
                      <a:lnTo>
                        <a:pt x="1236733" y="1254337"/>
                      </a:lnTo>
                      <a:lnTo>
                        <a:pt x="313028" y="1259100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" name="사다리꼴 74"/>
                <p:cNvSpPr/>
                <p:nvPr/>
              </p:nvSpPr>
              <p:spPr>
                <a:xfrm rot="10800000">
                  <a:off x="5298630" y="8946043"/>
                  <a:ext cx="6222814" cy="927387"/>
                </a:xfrm>
                <a:custGeom>
                  <a:avLst/>
                  <a:gdLst>
                    <a:gd name="connsiteX0" fmla="*/ 0 w 1365369"/>
                    <a:gd name="connsiteY0" fmla="*/ 839311 h 839311"/>
                    <a:gd name="connsiteX1" fmla="*/ 209828 w 1365369"/>
                    <a:gd name="connsiteY1" fmla="*/ 0 h 839311"/>
                    <a:gd name="connsiteX2" fmla="*/ 1155541 w 1365369"/>
                    <a:gd name="connsiteY2" fmla="*/ 0 h 839311"/>
                    <a:gd name="connsiteX3" fmla="*/ 1365369 w 1365369"/>
                    <a:gd name="connsiteY3" fmla="*/ 839311 h 839311"/>
                    <a:gd name="connsiteX4" fmla="*/ 0 w 1365369"/>
                    <a:gd name="connsiteY4" fmla="*/ 839311 h 839311"/>
                    <a:gd name="connsiteX0" fmla="*/ 0 w 1851144"/>
                    <a:gd name="connsiteY0" fmla="*/ 844073 h 844073"/>
                    <a:gd name="connsiteX1" fmla="*/ 695603 w 1851144"/>
                    <a:gd name="connsiteY1" fmla="*/ 0 h 844073"/>
                    <a:gd name="connsiteX2" fmla="*/ 1641316 w 1851144"/>
                    <a:gd name="connsiteY2" fmla="*/ 0 h 844073"/>
                    <a:gd name="connsiteX3" fmla="*/ 1851144 w 1851144"/>
                    <a:gd name="connsiteY3" fmla="*/ 839311 h 844073"/>
                    <a:gd name="connsiteX4" fmla="*/ 0 w 1851144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79619 w 1641316"/>
                    <a:gd name="connsiteY3" fmla="*/ 839311 h 844073"/>
                    <a:gd name="connsiteX4" fmla="*/ 0 w 1641316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65332 w 1641316"/>
                    <a:gd name="connsiteY3" fmla="*/ 844073 h 844073"/>
                    <a:gd name="connsiteX4" fmla="*/ 0 w 1641316"/>
                    <a:gd name="connsiteY4" fmla="*/ 844073 h 844073"/>
                    <a:gd name="connsiteX0" fmla="*/ 0 w 1660366"/>
                    <a:gd name="connsiteY0" fmla="*/ 844073 h 844073"/>
                    <a:gd name="connsiteX1" fmla="*/ 714653 w 1660366"/>
                    <a:gd name="connsiteY1" fmla="*/ 0 h 844073"/>
                    <a:gd name="connsiteX2" fmla="*/ 1660366 w 1660366"/>
                    <a:gd name="connsiteY2" fmla="*/ 0 h 844073"/>
                    <a:gd name="connsiteX3" fmla="*/ 1084382 w 1660366"/>
                    <a:gd name="connsiteY3" fmla="*/ 844073 h 844073"/>
                    <a:gd name="connsiteX4" fmla="*/ 0 w 1660366"/>
                    <a:gd name="connsiteY4" fmla="*/ 844073 h 844073"/>
                    <a:gd name="connsiteX0" fmla="*/ 0 w 1660366"/>
                    <a:gd name="connsiteY0" fmla="*/ 859313 h 859313"/>
                    <a:gd name="connsiteX1" fmla="*/ 97433 w 1660366"/>
                    <a:gd name="connsiteY1" fmla="*/ 0 h 859313"/>
                    <a:gd name="connsiteX2" fmla="*/ 1660366 w 1660366"/>
                    <a:gd name="connsiteY2" fmla="*/ 15240 h 859313"/>
                    <a:gd name="connsiteX3" fmla="*/ 1084382 w 1660366"/>
                    <a:gd name="connsiteY3" fmla="*/ 859313 h 859313"/>
                    <a:gd name="connsiteX4" fmla="*/ 0 w 1660366"/>
                    <a:gd name="connsiteY4" fmla="*/ 859313 h 859313"/>
                    <a:gd name="connsiteX0" fmla="*/ 0 w 1084382"/>
                    <a:gd name="connsiteY0" fmla="*/ 866933 h 866933"/>
                    <a:gd name="connsiteX1" fmla="*/ 97433 w 1084382"/>
                    <a:gd name="connsiteY1" fmla="*/ 7620 h 866933"/>
                    <a:gd name="connsiteX2" fmla="*/ 1012666 w 1084382"/>
                    <a:gd name="connsiteY2" fmla="*/ 0 h 866933"/>
                    <a:gd name="connsiteX3" fmla="*/ 1084382 w 1084382"/>
                    <a:gd name="connsiteY3" fmla="*/ 866933 h 866933"/>
                    <a:gd name="connsiteX4" fmla="*/ 0 w 1084382"/>
                    <a:gd name="connsiteY4" fmla="*/ 866933 h 866933"/>
                    <a:gd name="connsiteX0" fmla="*/ 0 w 1715612"/>
                    <a:gd name="connsiteY0" fmla="*/ 833596 h 866933"/>
                    <a:gd name="connsiteX1" fmla="*/ 728663 w 1715612"/>
                    <a:gd name="connsiteY1" fmla="*/ 7620 h 866933"/>
                    <a:gd name="connsiteX2" fmla="*/ 1643896 w 1715612"/>
                    <a:gd name="connsiteY2" fmla="*/ 0 h 866933"/>
                    <a:gd name="connsiteX3" fmla="*/ 1715612 w 1715612"/>
                    <a:gd name="connsiteY3" fmla="*/ 866933 h 866933"/>
                    <a:gd name="connsiteX4" fmla="*/ 0 w 1715612"/>
                    <a:gd name="connsiteY4" fmla="*/ 833596 h 866933"/>
                    <a:gd name="connsiteX0" fmla="*/ 0 w 1643896"/>
                    <a:gd name="connsiteY0" fmla="*/ 833596 h 833596"/>
                    <a:gd name="connsiteX1" fmla="*/ 728663 w 1643896"/>
                    <a:gd name="connsiteY1" fmla="*/ 7620 h 833596"/>
                    <a:gd name="connsiteX2" fmla="*/ 1643896 w 1643896"/>
                    <a:gd name="connsiteY2" fmla="*/ 0 h 833596"/>
                    <a:gd name="connsiteX3" fmla="*/ 923705 w 1643896"/>
                    <a:gd name="connsiteY3" fmla="*/ 828833 h 833596"/>
                    <a:gd name="connsiteX4" fmla="*/ 0 w 1643896"/>
                    <a:gd name="connsiteY4" fmla="*/ 833596 h 833596"/>
                    <a:gd name="connsiteX0" fmla="*/ 0 w 1551232"/>
                    <a:gd name="connsiteY0" fmla="*/ 825976 h 825976"/>
                    <a:gd name="connsiteX1" fmla="*/ 728663 w 1551232"/>
                    <a:gd name="connsiteY1" fmla="*/ 0 h 825976"/>
                    <a:gd name="connsiteX2" fmla="*/ 1551232 w 1551232"/>
                    <a:gd name="connsiteY2" fmla="*/ 304800 h 825976"/>
                    <a:gd name="connsiteX3" fmla="*/ 923705 w 1551232"/>
                    <a:gd name="connsiteY3" fmla="*/ 821213 h 825976"/>
                    <a:gd name="connsiteX4" fmla="*/ 0 w 1551232"/>
                    <a:gd name="connsiteY4" fmla="*/ 825976 h 825976"/>
                    <a:gd name="connsiteX0" fmla="*/ 0 w 1551232"/>
                    <a:gd name="connsiteY0" fmla="*/ 521176 h 521176"/>
                    <a:gd name="connsiteX1" fmla="*/ 737930 w 1551232"/>
                    <a:gd name="connsiteY1" fmla="*/ 15240 h 521176"/>
                    <a:gd name="connsiteX2" fmla="*/ 1551232 w 1551232"/>
                    <a:gd name="connsiteY2" fmla="*/ 0 h 521176"/>
                    <a:gd name="connsiteX3" fmla="*/ 923705 w 1551232"/>
                    <a:gd name="connsiteY3" fmla="*/ 516413 h 521176"/>
                    <a:gd name="connsiteX4" fmla="*/ 0 w 1551232"/>
                    <a:gd name="connsiteY4" fmla="*/ 521176 h 521176"/>
                    <a:gd name="connsiteX0" fmla="*/ 0 w 1541966"/>
                    <a:gd name="connsiteY0" fmla="*/ 505936 h 505936"/>
                    <a:gd name="connsiteX1" fmla="*/ 737930 w 1541966"/>
                    <a:gd name="connsiteY1" fmla="*/ 0 h 505936"/>
                    <a:gd name="connsiteX2" fmla="*/ 1541966 w 1541966"/>
                    <a:gd name="connsiteY2" fmla="*/ 0 h 505936"/>
                    <a:gd name="connsiteX3" fmla="*/ 923705 w 1541966"/>
                    <a:gd name="connsiteY3" fmla="*/ 501173 h 505936"/>
                    <a:gd name="connsiteX4" fmla="*/ 0 w 1541966"/>
                    <a:gd name="connsiteY4" fmla="*/ 505936 h 505936"/>
                    <a:gd name="connsiteX0" fmla="*/ 0 w 923705"/>
                    <a:gd name="connsiteY0" fmla="*/ 605949 h 605949"/>
                    <a:gd name="connsiteX1" fmla="*/ 737930 w 923705"/>
                    <a:gd name="connsiteY1" fmla="*/ 100013 h 605949"/>
                    <a:gd name="connsiteX2" fmla="*/ 786099 w 923705"/>
                    <a:gd name="connsiteY2" fmla="*/ 0 h 605949"/>
                    <a:gd name="connsiteX3" fmla="*/ 923705 w 923705"/>
                    <a:gd name="connsiteY3" fmla="*/ 601186 h 605949"/>
                    <a:gd name="connsiteX4" fmla="*/ 0 w 923705"/>
                    <a:gd name="connsiteY4" fmla="*/ 605949 h 605949"/>
                    <a:gd name="connsiteX0" fmla="*/ 1175150 w 2098855"/>
                    <a:gd name="connsiteY0" fmla="*/ 610711 h 610711"/>
                    <a:gd name="connsiteX1" fmla="*/ 0 w 2098855"/>
                    <a:gd name="connsiteY1" fmla="*/ 0 h 610711"/>
                    <a:gd name="connsiteX2" fmla="*/ 1961249 w 2098855"/>
                    <a:gd name="connsiteY2" fmla="*/ 4762 h 610711"/>
                    <a:gd name="connsiteX3" fmla="*/ 2098855 w 2098855"/>
                    <a:gd name="connsiteY3" fmla="*/ 605948 h 610711"/>
                    <a:gd name="connsiteX4" fmla="*/ 1175150 w 2098855"/>
                    <a:gd name="connsiteY4" fmla="*/ 610711 h 610711"/>
                    <a:gd name="connsiteX0" fmla="*/ 2783876 w 3707581"/>
                    <a:gd name="connsiteY0" fmla="*/ 605949 h 605949"/>
                    <a:gd name="connsiteX1" fmla="*/ 0 w 3707581"/>
                    <a:gd name="connsiteY1" fmla="*/ 14288 h 605949"/>
                    <a:gd name="connsiteX2" fmla="*/ 3569975 w 3707581"/>
                    <a:gd name="connsiteY2" fmla="*/ 0 h 605949"/>
                    <a:gd name="connsiteX3" fmla="*/ 3707581 w 3707581"/>
                    <a:gd name="connsiteY3" fmla="*/ 601186 h 605949"/>
                    <a:gd name="connsiteX4" fmla="*/ 2783876 w 3707581"/>
                    <a:gd name="connsiteY4" fmla="*/ 605949 h 605949"/>
                    <a:gd name="connsiteX0" fmla="*/ 2783876 w 5435639"/>
                    <a:gd name="connsiteY0" fmla="*/ 1063149 h 1063149"/>
                    <a:gd name="connsiteX1" fmla="*/ 0 w 5435639"/>
                    <a:gd name="connsiteY1" fmla="*/ 471488 h 1063149"/>
                    <a:gd name="connsiteX2" fmla="*/ 5435639 w 5435639"/>
                    <a:gd name="connsiteY2" fmla="*/ 0 h 1063149"/>
                    <a:gd name="connsiteX3" fmla="*/ 3707581 w 5435639"/>
                    <a:gd name="connsiteY3" fmla="*/ 1058386 h 1063149"/>
                    <a:gd name="connsiteX4" fmla="*/ 2783876 w 5435639"/>
                    <a:gd name="connsiteY4" fmla="*/ 1063149 h 1063149"/>
                    <a:gd name="connsiteX0" fmla="*/ 1871774 w 4523537"/>
                    <a:gd name="connsiteY0" fmla="*/ 1063149 h 1063149"/>
                    <a:gd name="connsiteX1" fmla="*/ 0 w 4523537"/>
                    <a:gd name="connsiteY1" fmla="*/ 26988 h 1063149"/>
                    <a:gd name="connsiteX2" fmla="*/ 4523537 w 4523537"/>
                    <a:gd name="connsiteY2" fmla="*/ 0 h 1063149"/>
                    <a:gd name="connsiteX3" fmla="*/ 2795479 w 4523537"/>
                    <a:gd name="connsiteY3" fmla="*/ 1058386 h 1063149"/>
                    <a:gd name="connsiteX4" fmla="*/ 1871774 w 4523537"/>
                    <a:gd name="connsiteY4" fmla="*/ 1063149 h 1063149"/>
                    <a:gd name="connsiteX0" fmla="*/ 1871774 w 4824116"/>
                    <a:gd name="connsiteY0" fmla="*/ 1037749 h 1037749"/>
                    <a:gd name="connsiteX1" fmla="*/ 0 w 4824116"/>
                    <a:gd name="connsiteY1" fmla="*/ 1588 h 1037749"/>
                    <a:gd name="connsiteX2" fmla="*/ 4824116 w 4824116"/>
                    <a:gd name="connsiteY2" fmla="*/ 0 h 1037749"/>
                    <a:gd name="connsiteX3" fmla="*/ 2795479 w 4824116"/>
                    <a:gd name="connsiteY3" fmla="*/ 1032986 h 1037749"/>
                    <a:gd name="connsiteX4" fmla="*/ 1871774 w 4824116"/>
                    <a:gd name="connsiteY4" fmla="*/ 1037749 h 1037749"/>
                    <a:gd name="connsiteX0" fmla="*/ 3403261 w 6355603"/>
                    <a:gd name="connsiteY0" fmla="*/ 1064028 h 1064028"/>
                    <a:gd name="connsiteX1" fmla="*/ 0 w 6355603"/>
                    <a:gd name="connsiteY1" fmla="*/ 0 h 1064028"/>
                    <a:gd name="connsiteX2" fmla="*/ 6355603 w 6355603"/>
                    <a:gd name="connsiteY2" fmla="*/ 26279 h 1064028"/>
                    <a:gd name="connsiteX3" fmla="*/ 4326966 w 6355603"/>
                    <a:gd name="connsiteY3" fmla="*/ 1059265 h 1064028"/>
                    <a:gd name="connsiteX4" fmla="*/ 3403261 w 6355603"/>
                    <a:gd name="connsiteY4" fmla="*/ 1064028 h 1064028"/>
                    <a:gd name="connsiteX0" fmla="*/ 3403261 w 4326966"/>
                    <a:gd name="connsiteY0" fmla="*/ 1064028 h 1064028"/>
                    <a:gd name="connsiteX1" fmla="*/ 0 w 4326966"/>
                    <a:gd name="connsiteY1" fmla="*/ 0 h 1064028"/>
                    <a:gd name="connsiteX2" fmla="*/ 3840940 w 4326966"/>
                    <a:gd name="connsiteY2" fmla="*/ 7700 h 1064028"/>
                    <a:gd name="connsiteX3" fmla="*/ 4326966 w 4326966"/>
                    <a:gd name="connsiteY3" fmla="*/ 1059265 h 1064028"/>
                    <a:gd name="connsiteX4" fmla="*/ 3403261 w 4326966"/>
                    <a:gd name="connsiteY4" fmla="*/ 1064028 h 1064028"/>
                    <a:gd name="connsiteX0" fmla="*/ 3403261 w 7090155"/>
                    <a:gd name="connsiteY0" fmla="*/ 1251400 h 1251400"/>
                    <a:gd name="connsiteX1" fmla="*/ 0 w 7090155"/>
                    <a:gd name="connsiteY1" fmla="*/ 187372 h 1251400"/>
                    <a:gd name="connsiteX2" fmla="*/ 7090155 w 7090155"/>
                    <a:gd name="connsiteY2" fmla="*/ 0 h 1251400"/>
                    <a:gd name="connsiteX3" fmla="*/ 4326966 w 7090155"/>
                    <a:gd name="connsiteY3" fmla="*/ 1246637 h 1251400"/>
                    <a:gd name="connsiteX4" fmla="*/ 3403261 w 7090155"/>
                    <a:gd name="connsiteY4" fmla="*/ 1251400 h 1251400"/>
                    <a:gd name="connsiteX0" fmla="*/ 313028 w 3999922"/>
                    <a:gd name="connsiteY0" fmla="*/ 1259100 h 1259100"/>
                    <a:gd name="connsiteX1" fmla="*/ 0 w 3999922"/>
                    <a:gd name="connsiteY1" fmla="*/ 0 h 1259100"/>
                    <a:gd name="connsiteX2" fmla="*/ 3999922 w 3999922"/>
                    <a:gd name="connsiteY2" fmla="*/ 7700 h 1259100"/>
                    <a:gd name="connsiteX3" fmla="*/ 1236733 w 3999922"/>
                    <a:gd name="connsiteY3" fmla="*/ 1254337 h 1259100"/>
                    <a:gd name="connsiteX4" fmla="*/ 313028 w 3999922"/>
                    <a:gd name="connsiteY4" fmla="*/ 1259100 h 1259100"/>
                    <a:gd name="connsiteX0" fmla="*/ 313028 w 3472350"/>
                    <a:gd name="connsiteY0" fmla="*/ 1355902 h 1355902"/>
                    <a:gd name="connsiteX1" fmla="*/ 0 w 3472350"/>
                    <a:gd name="connsiteY1" fmla="*/ 96802 h 1355902"/>
                    <a:gd name="connsiteX2" fmla="*/ 3472350 w 3472350"/>
                    <a:gd name="connsiteY2" fmla="*/ 0 h 1355902"/>
                    <a:gd name="connsiteX3" fmla="*/ 1236733 w 3472350"/>
                    <a:gd name="connsiteY3" fmla="*/ 1351139 h 1355902"/>
                    <a:gd name="connsiteX4" fmla="*/ 313028 w 3472350"/>
                    <a:gd name="connsiteY4" fmla="*/ 1355902 h 1355902"/>
                    <a:gd name="connsiteX0" fmla="*/ 2143299 w 5302621"/>
                    <a:gd name="connsiteY0" fmla="*/ 1356636 h 1356636"/>
                    <a:gd name="connsiteX1" fmla="*/ 0 w 5302621"/>
                    <a:gd name="connsiteY1" fmla="*/ 0 h 1356636"/>
                    <a:gd name="connsiteX2" fmla="*/ 5302621 w 5302621"/>
                    <a:gd name="connsiteY2" fmla="*/ 734 h 1356636"/>
                    <a:gd name="connsiteX3" fmla="*/ 3067004 w 5302621"/>
                    <a:gd name="connsiteY3" fmla="*/ 1351873 h 1356636"/>
                    <a:gd name="connsiteX4" fmla="*/ 2143299 w 5302621"/>
                    <a:gd name="connsiteY4" fmla="*/ 1356636 h 1356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02621" h="1356636">
                      <a:moveTo>
                        <a:pt x="2143299" y="1356636"/>
                      </a:moveTo>
                      <a:lnTo>
                        <a:pt x="0" y="0"/>
                      </a:lnTo>
                      <a:lnTo>
                        <a:pt x="5302621" y="734"/>
                      </a:lnTo>
                      <a:lnTo>
                        <a:pt x="3067004" y="1351873"/>
                      </a:lnTo>
                      <a:lnTo>
                        <a:pt x="2143299" y="1356636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  <a:alpha val="20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3" name="그룹 112"/>
              <p:cNvGrpSpPr>
                <a:grpSpLocks noChangeAspect="1"/>
              </p:cNvGrpSpPr>
              <p:nvPr/>
            </p:nvGrpSpPr>
            <p:grpSpPr>
              <a:xfrm>
                <a:off x="9144384" y="7291154"/>
                <a:ext cx="4818749" cy="5335957"/>
                <a:chOff x="8368219" y="1754524"/>
                <a:chExt cx="9932887" cy="10999009"/>
              </a:xfrm>
            </p:grpSpPr>
            <p:pic>
              <p:nvPicPr>
                <p:cNvPr id="94" name="그림 93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68219" y="1754524"/>
                  <a:ext cx="5295900" cy="3705225"/>
                </a:xfrm>
                <a:prstGeom prst="rect">
                  <a:avLst/>
                </a:prstGeom>
              </p:spPr>
            </p:pic>
            <p:grpSp>
              <p:nvGrpSpPr>
                <p:cNvPr id="97" name="그룹 96"/>
                <p:cNvGrpSpPr>
                  <a:grpSpLocks noChangeAspect="1"/>
                </p:cNvGrpSpPr>
                <p:nvPr/>
              </p:nvGrpSpPr>
              <p:grpSpPr>
                <a:xfrm>
                  <a:off x="13664118" y="1754524"/>
                  <a:ext cx="4621821" cy="3705225"/>
                  <a:chOff x="11791949" y="5167312"/>
                  <a:chExt cx="4943475" cy="3853862"/>
                </a:xfrm>
              </p:grpSpPr>
              <p:pic>
                <p:nvPicPr>
                  <p:cNvPr id="95" name="그림 94"/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t="49904"/>
                  <a:stretch/>
                </p:blipFill>
                <p:spPr>
                  <a:xfrm>
                    <a:off x="11791949" y="6406335"/>
                    <a:ext cx="4943475" cy="2614839"/>
                  </a:xfrm>
                  <a:prstGeom prst="rect">
                    <a:avLst/>
                  </a:prstGeom>
                </p:spPr>
              </p:pic>
              <p:pic>
                <p:nvPicPr>
                  <p:cNvPr id="96" name="그림 95"/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b="75967"/>
                  <a:stretch/>
                </p:blipFill>
                <p:spPr>
                  <a:xfrm>
                    <a:off x="11791949" y="5167312"/>
                    <a:ext cx="4943475" cy="125447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8" name="그림 97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390630" y="9079417"/>
                  <a:ext cx="5237971" cy="3674116"/>
                </a:xfrm>
                <a:prstGeom prst="rect">
                  <a:avLst/>
                </a:prstGeom>
              </p:spPr>
            </p:pic>
            <p:grpSp>
              <p:nvGrpSpPr>
                <p:cNvPr id="103" name="그룹 102"/>
                <p:cNvGrpSpPr>
                  <a:grpSpLocks noChangeAspect="1"/>
                </p:cNvGrpSpPr>
                <p:nvPr/>
              </p:nvGrpSpPr>
              <p:grpSpPr>
                <a:xfrm>
                  <a:off x="13628601" y="9105788"/>
                  <a:ext cx="4657338" cy="3647745"/>
                  <a:chOff x="12176347" y="9511467"/>
                  <a:chExt cx="4953000" cy="3879315"/>
                </a:xfrm>
              </p:grpSpPr>
              <p:pic>
                <p:nvPicPr>
                  <p:cNvPr id="99" name="그림 98"/>
                  <p:cNvPicPr>
                    <a:picLocks noChangeAspect="1"/>
                  </p:cNvPicPr>
                  <p:nvPr/>
                </p:nvPicPr>
                <p:blipFill rotWithShape="1">
                  <a:blip r:embed="rId11"/>
                  <a:srcRect t="49004"/>
                  <a:stretch/>
                </p:blipFill>
                <p:spPr>
                  <a:xfrm>
                    <a:off x="12176347" y="10738636"/>
                    <a:ext cx="4953000" cy="2652146"/>
                  </a:xfrm>
                  <a:prstGeom prst="rect">
                    <a:avLst/>
                  </a:prstGeom>
                </p:spPr>
              </p:pic>
              <p:pic>
                <p:nvPicPr>
                  <p:cNvPr id="100" name="그림 99"/>
                  <p:cNvPicPr>
                    <a:picLocks noChangeAspect="1"/>
                  </p:cNvPicPr>
                  <p:nvPr/>
                </p:nvPicPr>
                <p:blipFill rotWithShape="1">
                  <a:blip r:embed="rId11"/>
                  <a:srcRect b="76404"/>
                  <a:stretch/>
                </p:blipFill>
                <p:spPr>
                  <a:xfrm>
                    <a:off x="12176347" y="9511467"/>
                    <a:ext cx="4953000" cy="122716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05" name="TextBox 104"/>
                <p:cNvSpPr txBox="1"/>
                <p:nvPr/>
              </p:nvSpPr>
              <p:spPr>
                <a:xfrm>
                  <a:off x="11868803" y="2458106"/>
                  <a:ext cx="1761177" cy="6344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Pos_Pgain=10</a:t>
                  </a:r>
                </a:p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Vel_Pgain=1</a:t>
                  </a:r>
                  <a:endParaRPr lang="ko-KR" altLang="en-US" sz="10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>
                  <a:off x="11868803" y="9627163"/>
                  <a:ext cx="1777698" cy="6344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Pos_Pgain=10</a:t>
                  </a:r>
                </a:p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Vel_Pgain=0.5</a:t>
                  </a:r>
                  <a:endParaRPr lang="ko-KR" altLang="en-US" sz="1000" b="1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107" name="그림 106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90630" y="5458596"/>
                  <a:ext cx="5273488" cy="3696192"/>
                </a:xfrm>
                <a:prstGeom prst="rect">
                  <a:avLst/>
                </a:prstGeom>
              </p:spPr>
            </p:pic>
            <p:grpSp>
              <p:nvGrpSpPr>
                <p:cNvPr id="110" name="그룹 109"/>
                <p:cNvGrpSpPr>
                  <a:grpSpLocks noChangeAspect="1"/>
                </p:cNvGrpSpPr>
                <p:nvPr/>
              </p:nvGrpSpPr>
              <p:grpSpPr>
                <a:xfrm>
                  <a:off x="13664118" y="5457820"/>
                  <a:ext cx="4636988" cy="3712208"/>
                  <a:chOff x="13758760" y="9409688"/>
                  <a:chExt cx="4981576" cy="3870461"/>
                </a:xfrm>
              </p:grpSpPr>
              <p:pic>
                <p:nvPicPr>
                  <p:cNvPr id="108" name="그림 107"/>
                  <p:cNvPicPr>
                    <a:picLocks noChangeAspect="1"/>
                  </p:cNvPicPr>
                  <p:nvPr/>
                </p:nvPicPr>
                <p:blipFill rotWithShape="1">
                  <a:blip r:embed="rId13"/>
                  <a:srcRect t="49387"/>
                  <a:stretch/>
                </p:blipFill>
                <p:spPr>
                  <a:xfrm>
                    <a:off x="13758760" y="10647948"/>
                    <a:ext cx="4981575" cy="2632201"/>
                  </a:xfrm>
                  <a:prstGeom prst="rect">
                    <a:avLst/>
                  </a:prstGeom>
                </p:spPr>
              </p:pic>
              <p:pic>
                <p:nvPicPr>
                  <p:cNvPr id="109" name="그림 108"/>
                  <p:cNvPicPr>
                    <a:picLocks noChangeAspect="1"/>
                  </p:cNvPicPr>
                  <p:nvPr/>
                </p:nvPicPr>
                <p:blipFill rotWithShape="1">
                  <a:blip r:embed="rId13"/>
                  <a:srcRect b="76171"/>
                  <a:stretch/>
                </p:blipFill>
                <p:spPr>
                  <a:xfrm>
                    <a:off x="13758761" y="9409688"/>
                    <a:ext cx="4981575" cy="123927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12" name="TextBox 111"/>
                <p:cNvSpPr txBox="1"/>
                <p:nvPr/>
              </p:nvSpPr>
              <p:spPr>
                <a:xfrm>
                  <a:off x="11868803" y="6152902"/>
                  <a:ext cx="1777698" cy="6344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Pos_Pgain=10</a:t>
                  </a:r>
                </a:p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Vel_Pgain=0.8</a:t>
                  </a:r>
                  <a:endParaRPr lang="ko-KR" altLang="en-US" sz="1000" b="1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8" name="그룹 7"/>
            <p:cNvGrpSpPr/>
            <p:nvPr/>
          </p:nvGrpSpPr>
          <p:grpSpPr>
            <a:xfrm>
              <a:off x="7480728" y="8184585"/>
              <a:ext cx="5140341" cy="3285636"/>
              <a:chOff x="7480728" y="8184585"/>
              <a:chExt cx="5140341" cy="3285636"/>
            </a:xfrm>
          </p:grpSpPr>
          <p:sp>
            <p:nvSpPr>
              <p:cNvPr id="92" name="TextBox 91"/>
              <p:cNvSpPr txBox="1"/>
              <p:nvPr/>
            </p:nvSpPr>
            <p:spPr>
              <a:xfrm>
                <a:off x="9713394" y="11285555"/>
                <a:ext cx="7694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0000FF"/>
                    </a:solidFill>
                  </a:rPr>
                  <a:t>위치제어기</a:t>
                </a: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11851628" y="11279317"/>
                <a:ext cx="7694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2C5E43"/>
                    </a:solidFill>
                  </a:rPr>
                  <a:t>속도제어기</a:t>
                </a: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8217652" y="9994531"/>
                <a:ext cx="4727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FF0000"/>
                    </a:solidFill>
                  </a:rPr>
                  <a:t>Profile</a:t>
                </a:r>
              </a:p>
              <a:p>
                <a:pPr algn="ctr"/>
                <a:r>
                  <a:rPr lang="en-US" altLang="ko-KR" sz="1200" b="1">
                    <a:solidFill>
                      <a:srgbClr val="FF0000"/>
                    </a:solidFill>
                  </a:rPr>
                  <a:t>Gen</a:t>
                </a:r>
                <a:endParaRPr lang="ko-KR" altLang="en-US" sz="12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7480728" y="8184585"/>
                <a:ext cx="6155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/>
                  <a:t>입력처리</a:t>
                </a:r>
                <a:endParaRPr lang="en-US" altLang="ko-KR" sz="1200" b="1"/>
              </a:p>
              <a:p>
                <a:pPr algn="ctr"/>
                <a:r>
                  <a:rPr lang="ko-KR" altLang="en-US" sz="1200" b="1"/>
                  <a:t>로직</a:t>
                </a: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8558361" y="8343381"/>
                <a:ext cx="461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/>
                  <a:t>윈도우</a:t>
                </a:r>
                <a:endParaRPr lang="en-US" altLang="ko-KR" sz="1200" b="1"/>
              </a:p>
              <a:p>
                <a:pPr algn="ctr"/>
                <a:r>
                  <a:rPr lang="ko-KR" altLang="en-US" sz="1200" b="1"/>
                  <a:t>로직</a:t>
                </a: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9570264" y="8526207"/>
                <a:ext cx="6155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/>
                  <a:t>출력처리</a:t>
                </a:r>
                <a:endParaRPr lang="en-US" altLang="ko-KR" sz="1200" b="1"/>
              </a:p>
              <a:p>
                <a:pPr algn="ctr"/>
                <a:r>
                  <a:rPr lang="ko-KR" altLang="en-US" sz="1200" b="1"/>
                  <a:t>로직</a:t>
                </a:r>
              </a:p>
            </p:txBody>
          </p:sp>
        </p:grpSp>
      </p:grpSp>
      <p:sp>
        <p:nvSpPr>
          <p:cNvPr id="118" name="직사각형 117"/>
          <p:cNvSpPr/>
          <p:nvPr/>
        </p:nvSpPr>
        <p:spPr>
          <a:xfrm>
            <a:off x="7659082" y="9585736"/>
            <a:ext cx="4383250" cy="1085899"/>
          </a:xfrm>
          <a:prstGeom prst="rect">
            <a:avLst/>
          </a:prstGeom>
          <a:solidFill>
            <a:schemeClr val="bg2">
              <a:lumMod val="50000"/>
              <a:alpha val="20000"/>
            </a:schemeClr>
          </a:solidFill>
          <a:ln w="254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11337629" y="6250918"/>
            <a:ext cx="502332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mbd_sys_mil_f0_modeling_0_vel_process.png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12" name="그룹 11"/>
          <p:cNvGrpSpPr/>
          <p:nvPr/>
        </p:nvGrpSpPr>
        <p:grpSpPr>
          <a:xfrm>
            <a:off x="9797520" y="1623111"/>
            <a:ext cx="8103541" cy="4556007"/>
            <a:chOff x="9797520" y="1623111"/>
            <a:chExt cx="8103541" cy="455600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797520" y="1623111"/>
              <a:ext cx="8103541" cy="4556007"/>
            </a:xfrm>
            <a:prstGeom prst="rect">
              <a:avLst/>
            </a:prstGeom>
          </p:spPr>
        </p:pic>
        <p:sp>
          <p:nvSpPr>
            <p:cNvPr id="93" name="타원 92"/>
            <p:cNvSpPr/>
            <p:nvPr/>
          </p:nvSpPr>
          <p:spPr>
            <a:xfrm>
              <a:off x="11497736" y="1676772"/>
              <a:ext cx="797740" cy="4227029"/>
            </a:xfrm>
            <a:prstGeom prst="ellipse">
              <a:avLst/>
            </a:prstGeom>
            <a:solidFill>
              <a:srgbClr val="FFFF00">
                <a:alpha val="25000"/>
              </a:srgbClr>
            </a:solidFill>
            <a:ln w="2857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1896606" y="4868192"/>
              <a:ext cx="2632348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>
                  <a:solidFill>
                    <a:srgbClr val="0000FF"/>
                  </a:solidFill>
                </a:rPr>
                <a:t>A, B</a:t>
              </a:r>
              <a:r>
                <a:rPr lang="ko-KR" altLang="en-US" sz="1100">
                  <a:solidFill>
                    <a:srgbClr val="0000FF"/>
                  </a:solidFill>
                </a:rPr>
                <a:t>상이 노이즈로인해 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100">
                  <a:solidFill>
                    <a:srgbClr val="0000FF"/>
                  </a:solidFill>
                </a:rPr>
                <a:t>같은 </a:t>
              </a:r>
              <a:r>
                <a:rPr lang="en-US" altLang="ko-KR" sz="1100">
                  <a:solidFill>
                    <a:srgbClr val="0000FF"/>
                  </a:solidFill>
                </a:rPr>
                <a:t>Period</a:t>
              </a:r>
              <a:r>
                <a:rPr lang="ko-KR" altLang="en-US" sz="1100">
                  <a:solidFill>
                    <a:srgbClr val="0000FF"/>
                  </a:solidFill>
                </a:rPr>
                <a:t>가 측정되지 않으면 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100">
                  <a:solidFill>
                    <a:srgbClr val="0000FF"/>
                  </a:solidFill>
                </a:rPr>
                <a:t>이전값 사용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marL="171450" indent="-171450" algn="ctr">
                <a:buFont typeface="Wingdings" panose="05000000000000000000" pitchFamily="2" charset="2"/>
                <a:buChar char="à"/>
              </a:pPr>
              <a:r>
                <a:rPr lang="en-US" altLang="ko-KR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AB</a:t>
              </a:r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상 비교판단으로 </a:t>
              </a:r>
              <a:endParaRPr lang="en-US" altLang="ko-KR" sz="1100" b="1">
                <a:solidFill>
                  <a:srgbClr val="FF0000"/>
                </a:solidFill>
                <a:sym typeface="Wingdings" panose="05000000000000000000" pitchFamily="2" charset="2"/>
              </a:endParaRPr>
            </a:p>
            <a:p>
              <a:pPr algn="ctr"/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속도 정확도가 현저히 향상됨</a:t>
              </a:r>
              <a:endParaRPr lang="ko-KR" altLang="en-US" sz="1100" b="1">
                <a:solidFill>
                  <a:srgbClr val="FF0000"/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15147076" y="4768852"/>
              <a:ext cx="2549078" cy="10156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>
                  <a:solidFill>
                    <a:srgbClr val="0000FF"/>
                  </a:solidFill>
                </a:rPr>
                <a:t>AB</a:t>
              </a:r>
              <a:r>
                <a:rPr lang="ko-KR" altLang="en-US" sz="1100">
                  <a:solidFill>
                    <a:srgbClr val="0000FF"/>
                  </a:solidFill>
                </a:rPr>
                <a:t>상 비교판단을 통해 정확도가 향상되었으나 여전히 가끔 </a:t>
              </a:r>
              <a:r>
                <a:rPr lang="en-US" altLang="ko-KR" sz="1100">
                  <a:solidFill>
                    <a:srgbClr val="0000FF"/>
                  </a:solidFill>
                </a:rPr>
                <a:t>A, B</a:t>
              </a:r>
              <a:r>
                <a:rPr lang="ko-KR" altLang="en-US" sz="1100">
                  <a:solidFill>
                    <a:srgbClr val="0000FF"/>
                  </a:solidFill>
                </a:rPr>
                <a:t>상 모두 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100">
                  <a:solidFill>
                    <a:srgbClr val="0000FF"/>
                  </a:solidFill>
                </a:rPr>
                <a:t>노이즈의 영향을 받아 </a:t>
              </a:r>
              <a:r>
                <a:rPr lang="en-US" altLang="ko-KR" sz="1100">
                  <a:solidFill>
                    <a:srgbClr val="0000FF"/>
                  </a:solidFill>
                </a:rPr>
                <a:t>Zero Period</a:t>
              </a:r>
              <a:r>
                <a:rPr lang="ko-KR" altLang="en-US" sz="1100">
                  <a:solidFill>
                    <a:srgbClr val="0000FF"/>
                  </a:solidFill>
                </a:rPr>
                <a:t>가 측정되는 경우가 있음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 QD </a:t>
              </a:r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펄스카운트값이 증가하는데</a:t>
              </a:r>
              <a:r>
                <a:rPr lang="en-US" altLang="ko-KR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, Zero Period</a:t>
              </a:r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가 측정되면 이전값 사용</a:t>
              </a:r>
              <a:endParaRPr lang="ko-KR" altLang="en-US" sz="1100" b="1">
                <a:solidFill>
                  <a:srgbClr val="FF0000"/>
                </a:solidFill>
              </a:endParaRPr>
            </a:p>
          </p:txBody>
        </p:sp>
        <p:sp>
          <p:nvSpPr>
            <p:cNvPr id="120" name="타원 119"/>
            <p:cNvSpPr/>
            <p:nvPr/>
          </p:nvSpPr>
          <p:spPr>
            <a:xfrm>
              <a:off x="14820900" y="1676772"/>
              <a:ext cx="285750" cy="4227029"/>
            </a:xfrm>
            <a:prstGeom prst="ellipse">
              <a:avLst/>
            </a:prstGeom>
            <a:solidFill>
              <a:srgbClr val="FFFF00">
                <a:alpha val="25000"/>
              </a:srgbClr>
            </a:solidFill>
            <a:ln w="2857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11040962" y="1726802"/>
              <a:ext cx="29666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/>
                <a:t>A</a:t>
              </a:r>
              <a:r>
                <a:rPr lang="ko-KR" altLang="en-US" sz="1100" b="1"/>
                <a:t>상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1040962" y="3076391"/>
              <a:ext cx="29666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/>
                <a:t>B</a:t>
              </a:r>
              <a:r>
                <a:rPr lang="ko-KR" altLang="en-US" sz="1100" b="1"/>
                <a:t>상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1040962" y="4478924"/>
              <a:ext cx="29666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b="1"/>
                <a:t>최종</a:t>
              </a:r>
            </a:p>
          </p:txBody>
        </p:sp>
      </p:grpSp>
      <p:sp>
        <p:nvSpPr>
          <p:cNvPr id="124" name="TextBox 123"/>
          <p:cNvSpPr txBox="1"/>
          <p:nvPr/>
        </p:nvSpPr>
        <p:spPr>
          <a:xfrm>
            <a:off x="1232161" y="12278499"/>
            <a:ext cx="550280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mbd_sys_mil_f0_modeling_5_mot3_sys_id_result.png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680ADD1-6F40-4F0F-A0CF-5A7E450FF796}"/>
              </a:ext>
            </a:extLst>
          </p:cNvPr>
          <p:cNvGrpSpPr/>
          <p:nvPr/>
        </p:nvGrpSpPr>
        <p:grpSpPr>
          <a:xfrm>
            <a:off x="1508926" y="9186941"/>
            <a:ext cx="4931238" cy="3034539"/>
            <a:chOff x="1508926" y="7967606"/>
            <a:chExt cx="4931238" cy="3034539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508926" y="7967606"/>
              <a:ext cx="2593174" cy="786840"/>
            </a:xfrm>
            <a:prstGeom prst="rect">
              <a:avLst/>
            </a:prstGeom>
          </p:spPr>
        </p:pic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B0ED7213-3FB8-4CD1-A3EB-809AA36440D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26003" y="8513043"/>
              <a:ext cx="2514161" cy="961482"/>
              <a:chOff x="12988171" y="5978066"/>
              <a:chExt cx="5055649" cy="1668935"/>
            </a:xfrm>
          </p:grpSpPr>
          <p:pic>
            <p:nvPicPr>
              <p:cNvPr id="129" name="그림 128">
                <a:extLst>
                  <a:ext uri="{FF2B5EF4-FFF2-40B4-BE49-F238E27FC236}">
                    <a16:creationId xmlns:a16="http://schemas.microsoft.com/office/drawing/2014/main" id="{575C2FE2-D7C4-45F5-A8EA-40BB78E742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988171" y="5978066"/>
                <a:ext cx="5055649" cy="1668935"/>
              </a:xfrm>
              <a:prstGeom prst="rect">
                <a:avLst/>
              </a:prstGeom>
            </p:spPr>
          </p:pic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759A0189-DFEB-4FCA-8729-C361C0D9E9D3}"/>
                  </a:ext>
                </a:extLst>
              </p:cNvPr>
              <p:cNvSpPr/>
              <p:nvPr/>
            </p:nvSpPr>
            <p:spPr>
              <a:xfrm>
                <a:off x="16647484" y="7099596"/>
                <a:ext cx="1371071" cy="510895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txBody>
              <a:bodyPr vert="horz"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900" b="1"/>
                  <a:t>Resettable</a:t>
                </a:r>
                <a:r>
                  <a:rPr lang="ko-KR" altLang="en-US" sz="900" b="1"/>
                  <a:t> </a:t>
                </a:r>
                <a:r>
                  <a:rPr lang="en-US" altLang="ko-KR" sz="900" b="1"/>
                  <a:t>Plant</a:t>
                </a:r>
              </a:p>
            </p:txBody>
          </p:sp>
        </p:grpSp>
        <p:sp>
          <p:nvSpPr>
            <p:cNvPr id="138" name="오른쪽 화살표 40">
              <a:extLst>
                <a:ext uri="{FF2B5EF4-FFF2-40B4-BE49-F238E27FC236}">
                  <a16:creationId xmlns:a16="http://schemas.microsoft.com/office/drawing/2014/main" id="{1D887A9B-87C1-462D-9F20-54B408670145}"/>
                </a:ext>
              </a:extLst>
            </p:cNvPr>
            <p:cNvSpPr/>
            <p:nvPr/>
          </p:nvSpPr>
          <p:spPr>
            <a:xfrm rot="1855294">
              <a:off x="3647866" y="8650255"/>
              <a:ext cx="273972" cy="1861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236973E-271C-48A5-A4A2-E4BC1AB10FBD}"/>
                </a:ext>
              </a:extLst>
            </p:cNvPr>
            <p:cNvSpPr/>
            <p:nvPr/>
          </p:nvSpPr>
          <p:spPr>
            <a:xfrm>
              <a:off x="3952141" y="8376470"/>
              <a:ext cx="211917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000" b="1"/>
                <a:t>Plant Reset </a:t>
              </a:r>
              <a:r>
                <a:rPr lang="ko-KR" altLang="en-US" sz="1000" b="1"/>
                <a:t>추가 </a:t>
              </a:r>
              <a:r>
                <a:rPr lang="en-US" altLang="ko-KR" sz="1000" b="1">
                  <a:sym typeface="Wingdings" panose="05000000000000000000" pitchFamily="2" charset="2"/>
                </a:rPr>
                <a:t> </a:t>
              </a:r>
              <a:r>
                <a:rPr lang="ko-KR" altLang="en-US" sz="1000" b="1">
                  <a:sym typeface="Wingdings" panose="05000000000000000000" pitchFamily="2" charset="2"/>
                </a:rPr>
                <a:t>최종 </a:t>
              </a:r>
              <a:r>
                <a:rPr lang="en-US" altLang="ko-KR" sz="1000" b="1">
                  <a:sym typeface="Wingdings" panose="05000000000000000000" pitchFamily="2" charset="2"/>
                </a:rPr>
                <a:t>Plant </a:t>
              </a:r>
              <a:r>
                <a:rPr lang="ko-KR" altLang="en-US" sz="1000" b="1">
                  <a:sym typeface="Wingdings" panose="05000000000000000000" pitchFamily="2" charset="2"/>
                </a:rPr>
                <a:t>모델</a:t>
              </a:r>
              <a:endParaRPr lang="ko-KR" altLang="en-US" sz="1000" b="1"/>
            </a:p>
          </p:txBody>
        </p:sp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id="{C74AD463-A504-4ED0-8E75-46434BC9A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202462" y="9514149"/>
              <a:ext cx="3351172" cy="14879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5036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F970BA-936E-4E09-9EDD-187D68E2D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3BDFCBB-F88E-42DC-A50B-B03CCC253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558949" y="7119765"/>
            <a:ext cx="9702033" cy="6660093"/>
            <a:chOff x="5442858" y="5863771"/>
            <a:chExt cx="9702033" cy="6660093"/>
          </a:xfrm>
        </p:grpSpPr>
        <p:grpSp>
          <p:nvGrpSpPr>
            <p:cNvPr id="31" name="그룹 30"/>
            <p:cNvGrpSpPr/>
            <p:nvPr/>
          </p:nvGrpSpPr>
          <p:grpSpPr>
            <a:xfrm>
              <a:off x="5442858" y="5863771"/>
              <a:ext cx="9702033" cy="6502400"/>
              <a:chOff x="5442858" y="5863771"/>
              <a:chExt cx="9702033" cy="6502400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5442858" y="5863771"/>
                <a:ext cx="9666514" cy="650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9" name="그룹 28"/>
              <p:cNvGrpSpPr/>
              <p:nvPr/>
            </p:nvGrpSpPr>
            <p:grpSpPr>
              <a:xfrm>
                <a:off x="5543600" y="5961053"/>
                <a:ext cx="9601291" cy="6326715"/>
                <a:chOff x="2663280" y="6623880"/>
                <a:chExt cx="9601291" cy="6326715"/>
              </a:xfrm>
            </p:grpSpPr>
            <p:pic>
              <p:nvPicPr>
                <p:cNvPr id="13" name="그림 12"/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19230"/>
                <a:stretch/>
              </p:blipFill>
              <p:spPr>
                <a:xfrm>
                  <a:off x="2663280" y="7848017"/>
                  <a:ext cx="9601291" cy="2924175"/>
                </a:xfrm>
                <a:prstGeom prst="rect">
                  <a:avLst/>
                </a:prstGeom>
              </p:spPr>
            </p:pic>
            <p:pic>
              <p:nvPicPr>
                <p:cNvPr id="14" name="그림 13"/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19535"/>
                <a:stretch/>
              </p:blipFill>
              <p:spPr>
                <a:xfrm>
                  <a:off x="2663280" y="6623880"/>
                  <a:ext cx="3526731" cy="1176201"/>
                </a:xfrm>
                <a:prstGeom prst="rect">
                  <a:avLst/>
                </a:prstGeom>
              </p:spPr>
            </p:pic>
            <p:pic>
              <p:nvPicPr>
                <p:cNvPr id="15" name="그림 1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71692" y="6660607"/>
                  <a:ext cx="2387744" cy="1091540"/>
                </a:xfrm>
                <a:prstGeom prst="rect">
                  <a:avLst/>
                </a:prstGeom>
              </p:spPr>
            </p:pic>
            <p:pic>
              <p:nvPicPr>
                <p:cNvPr id="16" name="그림 1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03440" y="10950800"/>
                  <a:ext cx="7992888" cy="1999795"/>
                </a:xfrm>
                <a:prstGeom prst="rect">
                  <a:avLst/>
                </a:prstGeom>
              </p:spPr>
            </p:pic>
            <p:sp>
              <p:nvSpPr>
                <p:cNvPr id="18" name="직사각형 17"/>
                <p:cNvSpPr/>
                <p:nvPr/>
              </p:nvSpPr>
              <p:spPr>
                <a:xfrm>
                  <a:off x="2673350" y="6629400"/>
                  <a:ext cx="3514090" cy="118501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직사각형 18"/>
                <p:cNvSpPr/>
                <p:nvPr/>
              </p:nvSpPr>
              <p:spPr>
                <a:xfrm>
                  <a:off x="6371692" y="6629400"/>
                  <a:ext cx="2387744" cy="118501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직사각형 19"/>
                <p:cNvSpPr/>
                <p:nvPr/>
              </p:nvSpPr>
              <p:spPr>
                <a:xfrm>
                  <a:off x="4896622" y="8122036"/>
                  <a:ext cx="1237478" cy="98386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직사각형 20"/>
                <p:cNvSpPr/>
                <p:nvPr/>
              </p:nvSpPr>
              <p:spPr>
                <a:xfrm>
                  <a:off x="6686016" y="8455411"/>
                  <a:ext cx="1619783" cy="98386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사다리꼴 21"/>
                <p:cNvSpPr/>
                <p:nvPr/>
              </p:nvSpPr>
              <p:spPr>
                <a:xfrm rot="10800000">
                  <a:off x="2676525" y="7809606"/>
                  <a:ext cx="3510914" cy="312430"/>
                </a:xfrm>
                <a:custGeom>
                  <a:avLst/>
                  <a:gdLst>
                    <a:gd name="connsiteX0" fmla="*/ 0 w 3510914"/>
                    <a:gd name="connsiteY0" fmla="*/ 312430 h 312430"/>
                    <a:gd name="connsiteX1" fmla="*/ 78108 w 3510914"/>
                    <a:gd name="connsiteY1" fmla="*/ 0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129285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0914" h="312430">
                      <a:moveTo>
                        <a:pt x="0" y="312430"/>
                      </a:moveTo>
                      <a:lnTo>
                        <a:pt x="52708" y="3175"/>
                      </a:lnTo>
                      <a:lnTo>
                        <a:pt x="1292857" y="0"/>
                      </a:lnTo>
                      <a:lnTo>
                        <a:pt x="3510914" y="312430"/>
                      </a:lnTo>
                      <a:lnTo>
                        <a:pt x="0" y="312430"/>
                      </a:lnTo>
                      <a:close/>
                    </a:path>
                  </a:pathLst>
                </a:cu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사다리꼴 21"/>
                <p:cNvSpPr/>
                <p:nvPr/>
              </p:nvSpPr>
              <p:spPr>
                <a:xfrm rot="10800000">
                  <a:off x="6371689" y="7812781"/>
                  <a:ext cx="2387745" cy="642449"/>
                </a:xfrm>
                <a:custGeom>
                  <a:avLst/>
                  <a:gdLst>
                    <a:gd name="connsiteX0" fmla="*/ 0 w 3510914"/>
                    <a:gd name="connsiteY0" fmla="*/ 312430 h 312430"/>
                    <a:gd name="connsiteX1" fmla="*/ 78108 w 3510914"/>
                    <a:gd name="connsiteY1" fmla="*/ 0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129285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0886 h 310886"/>
                    <a:gd name="connsiteX1" fmla="*/ 52708 w 3510914"/>
                    <a:gd name="connsiteY1" fmla="*/ 1631 h 310886"/>
                    <a:gd name="connsiteX2" fmla="*/ 3034202 w 3510914"/>
                    <a:gd name="connsiteY2" fmla="*/ 0 h 310886"/>
                    <a:gd name="connsiteX3" fmla="*/ 3510914 w 3510914"/>
                    <a:gd name="connsiteY3" fmla="*/ 310886 h 310886"/>
                    <a:gd name="connsiteX4" fmla="*/ 0 w 3510914"/>
                    <a:gd name="connsiteY4" fmla="*/ 310886 h 310886"/>
                    <a:gd name="connsiteX0" fmla="*/ 0 w 3510914"/>
                    <a:gd name="connsiteY0" fmla="*/ 312342 h 312342"/>
                    <a:gd name="connsiteX1" fmla="*/ 673616 w 3510914"/>
                    <a:gd name="connsiteY1" fmla="*/ 0 h 312342"/>
                    <a:gd name="connsiteX2" fmla="*/ 3034202 w 3510914"/>
                    <a:gd name="connsiteY2" fmla="*/ 1456 h 312342"/>
                    <a:gd name="connsiteX3" fmla="*/ 3510914 w 3510914"/>
                    <a:gd name="connsiteY3" fmla="*/ 312342 h 312342"/>
                    <a:gd name="connsiteX4" fmla="*/ 0 w 3510914"/>
                    <a:gd name="connsiteY4" fmla="*/ 312342 h 312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0914" h="312342">
                      <a:moveTo>
                        <a:pt x="0" y="312342"/>
                      </a:moveTo>
                      <a:lnTo>
                        <a:pt x="673616" y="0"/>
                      </a:lnTo>
                      <a:lnTo>
                        <a:pt x="3034202" y="1456"/>
                      </a:lnTo>
                      <a:lnTo>
                        <a:pt x="3510914" y="312342"/>
                      </a:lnTo>
                      <a:lnTo>
                        <a:pt x="0" y="312342"/>
                      </a:lnTo>
                      <a:close/>
                    </a:path>
                  </a:pathLst>
                </a:cu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직사각형 24"/>
                <p:cNvSpPr/>
                <p:nvPr/>
              </p:nvSpPr>
              <p:spPr>
                <a:xfrm>
                  <a:off x="4107146" y="10950800"/>
                  <a:ext cx="7990750" cy="1979423"/>
                </a:xfrm>
                <a:prstGeom prst="rect">
                  <a:avLst/>
                </a:prstGeom>
                <a:solidFill>
                  <a:srgbClr val="CCCC00">
                    <a:alpha val="20000"/>
                  </a:srgbClr>
                </a:solidFill>
                <a:ln w="25400">
                  <a:solidFill>
                    <a:srgbClr val="CCC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사다리꼴 21"/>
                <p:cNvSpPr/>
                <p:nvPr/>
              </p:nvSpPr>
              <p:spPr>
                <a:xfrm>
                  <a:off x="4113291" y="10157656"/>
                  <a:ext cx="8003685" cy="800766"/>
                </a:xfrm>
                <a:custGeom>
                  <a:avLst/>
                  <a:gdLst>
                    <a:gd name="connsiteX0" fmla="*/ 0 w 3510914"/>
                    <a:gd name="connsiteY0" fmla="*/ 312430 h 312430"/>
                    <a:gd name="connsiteX1" fmla="*/ 78108 w 3510914"/>
                    <a:gd name="connsiteY1" fmla="*/ 0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129285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0886 h 310886"/>
                    <a:gd name="connsiteX1" fmla="*/ 52708 w 3510914"/>
                    <a:gd name="connsiteY1" fmla="*/ 1631 h 310886"/>
                    <a:gd name="connsiteX2" fmla="*/ 3034202 w 3510914"/>
                    <a:gd name="connsiteY2" fmla="*/ 0 h 310886"/>
                    <a:gd name="connsiteX3" fmla="*/ 3510914 w 3510914"/>
                    <a:gd name="connsiteY3" fmla="*/ 310886 h 310886"/>
                    <a:gd name="connsiteX4" fmla="*/ 0 w 3510914"/>
                    <a:gd name="connsiteY4" fmla="*/ 310886 h 310886"/>
                    <a:gd name="connsiteX0" fmla="*/ 0 w 3510914"/>
                    <a:gd name="connsiteY0" fmla="*/ 312342 h 312342"/>
                    <a:gd name="connsiteX1" fmla="*/ 673616 w 3510914"/>
                    <a:gd name="connsiteY1" fmla="*/ 0 h 312342"/>
                    <a:gd name="connsiteX2" fmla="*/ 3034202 w 3510914"/>
                    <a:gd name="connsiteY2" fmla="*/ 1456 h 312342"/>
                    <a:gd name="connsiteX3" fmla="*/ 3510914 w 3510914"/>
                    <a:gd name="connsiteY3" fmla="*/ 312342 h 312342"/>
                    <a:gd name="connsiteX4" fmla="*/ 0 w 3510914"/>
                    <a:gd name="connsiteY4" fmla="*/ 312342 h 312342"/>
                    <a:gd name="connsiteX0" fmla="*/ 0 w 5628539"/>
                    <a:gd name="connsiteY0" fmla="*/ 312342 h 312342"/>
                    <a:gd name="connsiteX1" fmla="*/ 673616 w 5628539"/>
                    <a:gd name="connsiteY1" fmla="*/ 0 h 312342"/>
                    <a:gd name="connsiteX2" fmla="*/ 3034202 w 5628539"/>
                    <a:gd name="connsiteY2" fmla="*/ 1456 h 312342"/>
                    <a:gd name="connsiteX3" fmla="*/ 5628539 w 5628539"/>
                    <a:gd name="connsiteY3" fmla="*/ 309341 h 312342"/>
                    <a:gd name="connsiteX4" fmla="*/ 0 w 5628539"/>
                    <a:gd name="connsiteY4" fmla="*/ 312342 h 312342"/>
                    <a:gd name="connsiteX0" fmla="*/ 0 w 11768531"/>
                    <a:gd name="connsiteY0" fmla="*/ 315343 h 315343"/>
                    <a:gd name="connsiteX1" fmla="*/ 6813608 w 11768531"/>
                    <a:gd name="connsiteY1" fmla="*/ 0 h 315343"/>
                    <a:gd name="connsiteX2" fmla="*/ 9174194 w 11768531"/>
                    <a:gd name="connsiteY2" fmla="*/ 1456 h 315343"/>
                    <a:gd name="connsiteX3" fmla="*/ 11768531 w 11768531"/>
                    <a:gd name="connsiteY3" fmla="*/ 309341 h 315343"/>
                    <a:gd name="connsiteX4" fmla="*/ 0 w 11768531"/>
                    <a:gd name="connsiteY4" fmla="*/ 315343 h 315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68531" h="315343">
                      <a:moveTo>
                        <a:pt x="0" y="315343"/>
                      </a:moveTo>
                      <a:lnTo>
                        <a:pt x="6813608" y="0"/>
                      </a:lnTo>
                      <a:lnTo>
                        <a:pt x="9174194" y="1456"/>
                      </a:lnTo>
                      <a:lnTo>
                        <a:pt x="11768531" y="309341"/>
                      </a:lnTo>
                      <a:lnTo>
                        <a:pt x="0" y="315343"/>
                      </a:lnTo>
                      <a:close/>
                    </a:path>
                  </a:pathLst>
                </a:custGeom>
                <a:solidFill>
                  <a:srgbClr val="CCCC00">
                    <a:alpha val="2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8740139" y="9212457"/>
                  <a:ext cx="1586185" cy="952623"/>
                </a:xfrm>
                <a:prstGeom prst="rect">
                  <a:avLst/>
                </a:prstGeom>
                <a:solidFill>
                  <a:srgbClr val="CCCC00">
                    <a:alpha val="20000"/>
                  </a:srgbClr>
                </a:solidFill>
                <a:ln w="25400">
                  <a:solidFill>
                    <a:srgbClr val="CCC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8" name="그림 27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1343" t="9788" r="195" b="13746"/>
                <a:stretch/>
              </p:blipFill>
              <p:spPr>
                <a:xfrm>
                  <a:off x="9593025" y="7064099"/>
                  <a:ext cx="1857849" cy="1892967"/>
                </a:xfrm>
                <a:prstGeom prst="rect">
                  <a:avLst/>
                </a:prstGeom>
              </p:spPr>
            </p:pic>
          </p:grpSp>
        </p:grpSp>
        <p:sp>
          <p:nvSpPr>
            <p:cNvPr id="33" name="TextBox 32"/>
            <p:cNvSpPr txBox="1"/>
            <p:nvPr/>
          </p:nvSpPr>
          <p:spPr>
            <a:xfrm>
              <a:off x="7620468" y="12277643"/>
              <a:ext cx="53468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mbd_sys_mil_f3_Feedback_5_AutoCode.png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5697668" y="6444269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mbd_sys_mil_f3_Feedback_4_LPFnButterworth.png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92" name="그룹 91"/>
          <p:cNvGrpSpPr/>
          <p:nvPr/>
        </p:nvGrpSpPr>
        <p:grpSpPr>
          <a:xfrm>
            <a:off x="487761" y="1219901"/>
            <a:ext cx="15766626" cy="5146346"/>
            <a:chOff x="487761" y="1219901"/>
            <a:chExt cx="15766626" cy="5146346"/>
          </a:xfrm>
        </p:grpSpPr>
        <p:grpSp>
          <p:nvGrpSpPr>
            <p:cNvPr id="57" name="그룹 56"/>
            <p:cNvGrpSpPr/>
            <p:nvPr/>
          </p:nvGrpSpPr>
          <p:grpSpPr>
            <a:xfrm>
              <a:off x="513246" y="1219901"/>
              <a:ext cx="9579493" cy="5146346"/>
              <a:chOff x="7965589" y="1219901"/>
              <a:chExt cx="9579493" cy="5146346"/>
            </a:xfrm>
          </p:grpSpPr>
          <p:grpSp>
            <p:nvGrpSpPr>
              <p:cNvPr id="42" name="그룹 41"/>
              <p:cNvGrpSpPr/>
              <p:nvPr/>
            </p:nvGrpSpPr>
            <p:grpSpPr>
              <a:xfrm>
                <a:off x="7965589" y="1219901"/>
                <a:ext cx="9579493" cy="5146346"/>
                <a:chOff x="7965589" y="1219901"/>
                <a:chExt cx="9579493" cy="5146346"/>
              </a:xfrm>
            </p:grpSpPr>
            <p:pic>
              <p:nvPicPr>
                <p:cNvPr id="23" name="그림 22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965589" y="1224664"/>
                  <a:ext cx="4762500" cy="1781175"/>
                </a:xfrm>
                <a:prstGeom prst="rect">
                  <a:avLst/>
                </a:prstGeom>
              </p:spPr>
            </p:pic>
            <p:pic>
              <p:nvPicPr>
                <p:cNvPr id="32" name="그림 31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734957" y="1219901"/>
                  <a:ext cx="4810125" cy="1790700"/>
                </a:xfrm>
                <a:prstGeom prst="rect">
                  <a:avLst/>
                </a:prstGeom>
              </p:spPr>
            </p:pic>
            <p:pic>
              <p:nvPicPr>
                <p:cNvPr id="34" name="그림 33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965590" y="2990469"/>
                  <a:ext cx="4769368" cy="3375778"/>
                </a:xfrm>
                <a:prstGeom prst="rect">
                  <a:avLst/>
                </a:prstGeom>
              </p:spPr>
            </p:pic>
            <p:pic>
              <p:nvPicPr>
                <p:cNvPr id="35" name="그림 34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728089" y="2993623"/>
                  <a:ext cx="4816993" cy="3372624"/>
                </a:xfrm>
                <a:prstGeom prst="rect">
                  <a:avLst/>
                </a:prstGeom>
              </p:spPr>
            </p:pic>
            <p:sp>
              <p:nvSpPr>
                <p:cNvPr id="40" name="타원 39"/>
                <p:cNvSpPr>
                  <a:spLocks noChangeAspect="1"/>
                </p:cNvSpPr>
                <p:nvPr/>
              </p:nvSpPr>
              <p:spPr>
                <a:xfrm>
                  <a:off x="10345376" y="4832641"/>
                  <a:ext cx="2144658" cy="1214956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57150">
                  <a:solidFill>
                    <a:srgbClr val="00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타원 40"/>
                <p:cNvSpPr>
                  <a:spLocks noChangeAspect="1"/>
                </p:cNvSpPr>
                <p:nvPr/>
              </p:nvSpPr>
              <p:spPr>
                <a:xfrm>
                  <a:off x="15352799" y="4832641"/>
                  <a:ext cx="2144658" cy="1214956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57150">
                  <a:solidFill>
                    <a:srgbClr val="00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타원 42"/>
              <p:cNvSpPr/>
              <p:nvPr/>
            </p:nvSpPr>
            <p:spPr>
              <a:xfrm>
                <a:off x="10135562" y="4229397"/>
                <a:ext cx="346796" cy="325224"/>
              </a:xfrm>
              <a:prstGeom prst="ellipse">
                <a:avLst/>
              </a:prstGeom>
              <a:noFill/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타원 43"/>
              <p:cNvSpPr/>
              <p:nvPr/>
            </p:nvSpPr>
            <p:spPr>
              <a:xfrm>
                <a:off x="14808587" y="4206537"/>
                <a:ext cx="346796" cy="325224"/>
              </a:xfrm>
              <a:prstGeom prst="ellipse">
                <a:avLst/>
              </a:prstGeom>
              <a:noFill/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6" name="직선 연결선 45"/>
              <p:cNvCxnSpPr>
                <a:stCxn id="43" idx="2"/>
                <a:endCxn id="40" idx="2"/>
              </p:cNvCxnSpPr>
              <p:nvPr/>
            </p:nvCxnSpPr>
            <p:spPr>
              <a:xfrm>
                <a:off x="10135562" y="4392009"/>
                <a:ext cx="209814" cy="1048110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7" name="직선 연결선 46"/>
              <p:cNvCxnSpPr>
                <a:stCxn id="43" idx="7"/>
                <a:endCxn id="40" idx="7"/>
              </p:cNvCxnSpPr>
              <p:nvPr/>
            </p:nvCxnSpPr>
            <p:spPr>
              <a:xfrm>
                <a:off x="10431571" y="4277025"/>
                <a:ext cx="1744385" cy="733542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1" name="직선 연결선 50"/>
              <p:cNvCxnSpPr>
                <a:stCxn id="44" idx="7"/>
                <a:endCxn id="41" idx="7"/>
              </p:cNvCxnSpPr>
              <p:nvPr/>
            </p:nvCxnSpPr>
            <p:spPr>
              <a:xfrm>
                <a:off x="15104596" y="4254165"/>
                <a:ext cx="2078783" cy="756402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4" name="직선 연결선 53"/>
              <p:cNvCxnSpPr>
                <a:stCxn id="44" idx="3"/>
                <a:endCxn id="41" idx="2"/>
              </p:cNvCxnSpPr>
              <p:nvPr/>
            </p:nvCxnSpPr>
            <p:spPr>
              <a:xfrm>
                <a:off x="14859374" y="4484133"/>
                <a:ext cx="493425" cy="955986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89" name="그룹 88"/>
            <p:cNvGrpSpPr/>
            <p:nvPr/>
          </p:nvGrpSpPr>
          <p:grpSpPr>
            <a:xfrm>
              <a:off x="10206012" y="1697956"/>
              <a:ext cx="6048375" cy="4349641"/>
              <a:chOff x="10206012" y="1697956"/>
              <a:chExt cx="6048375" cy="4349641"/>
            </a:xfrm>
          </p:grpSpPr>
          <p:pic>
            <p:nvPicPr>
              <p:cNvPr id="85" name="그림 84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06012" y="1697956"/>
                <a:ext cx="6048375" cy="1190625"/>
              </a:xfrm>
              <a:prstGeom prst="rect">
                <a:avLst/>
              </a:prstGeom>
            </p:spPr>
          </p:pic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293372" y="2902903"/>
                <a:ext cx="2971567" cy="945499"/>
              </a:xfrm>
              <a:prstGeom prst="rect">
                <a:avLst/>
              </a:prstGeom>
            </p:spPr>
          </p:pic>
          <p:sp>
            <p:nvSpPr>
              <p:cNvPr id="71" name="직사각형 70"/>
              <p:cNvSpPr/>
              <p:nvPr/>
            </p:nvSpPr>
            <p:spPr>
              <a:xfrm>
                <a:off x="12316628" y="1747775"/>
                <a:ext cx="926272" cy="78356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사다리꼴 74"/>
              <p:cNvSpPr/>
              <p:nvPr/>
            </p:nvSpPr>
            <p:spPr>
              <a:xfrm>
                <a:off x="11291808" y="2540596"/>
                <a:ext cx="2972669" cy="363062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0 w 923705"/>
                  <a:gd name="connsiteY0" fmla="*/ 605949 h 605949"/>
                  <a:gd name="connsiteX1" fmla="*/ 125879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923705"/>
                  <a:gd name="connsiteY0" fmla="*/ 605949 h 605949"/>
                  <a:gd name="connsiteX1" fmla="*/ 127551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1498967"/>
                  <a:gd name="connsiteY0" fmla="*/ 605949 h 605949"/>
                  <a:gd name="connsiteX1" fmla="*/ 127551 w 1498967"/>
                  <a:gd name="connsiteY1" fmla="*/ 0 h 605949"/>
                  <a:gd name="connsiteX2" fmla="*/ 786099 w 1498967"/>
                  <a:gd name="connsiteY2" fmla="*/ 0 h 605949"/>
                  <a:gd name="connsiteX3" fmla="*/ 1498967 w 1498967"/>
                  <a:gd name="connsiteY3" fmla="*/ 367823 h 605949"/>
                  <a:gd name="connsiteX4" fmla="*/ 0 w 1498967"/>
                  <a:gd name="connsiteY4" fmla="*/ 605949 h 605949"/>
                  <a:gd name="connsiteX0" fmla="*/ 0 w 2090952"/>
                  <a:gd name="connsiteY0" fmla="*/ 353537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53537 h 367823"/>
                  <a:gd name="connsiteX0" fmla="*/ 0 w 2090952"/>
                  <a:gd name="connsiteY0" fmla="*/ 363062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63062 h 367823"/>
                  <a:gd name="connsiteX0" fmla="*/ 0 w 2087607"/>
                  <a:gd name="connsiteY0" fmla="*/ 363062 h 363062"/>
                  <a:gd name="connsiteX1" fmla="*/ 719536 w 2087607"/>
                  <a:gd name="connsiteY1" fmla="*/ 0 h 363062"/>
                  <a:gd name="connsiteX2" fmla="*/ 1378084 w 2087607"/>
                  <a:gd name="connsiteY2" fmla="*/ 0 h 363062"/>
                  <a:gd name="connsiteX3" fmla="*/ 2087607 w 2087607"/>
                  <a:gd name="connsiteY3" fmla="*/ 363060 h 363062"/>
                  <a:gd name="connsiteX4" fmla="*/ 0 w 2087607"/>
                  <a:gd name="connsiteY4" fmla="*/ 363062 h 36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7607" h="363062">
                    <a:moveTo>
                      <a:pt x="0" y="363062"/>
                    </a:moveTo>
                    <a:lnTo>
                      <a:pt x="719536" y="0"/>
                    </a:lnTo>
                    <a:lnTo>
                      <a:pt x="1378084" y="0"/>
                    </a:lnTo>
                    <a:lnTo>
                      <a:pt x="2087607" y="363060"/>
                    </a:lnTo>
                    <a:lnTo>
                      <a:pt x="0" y="363062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289069" y="2902903"/>
                <a:ext cx="2975869" cy="945499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12234677" y="2960489"/>
                <a:ext cx="545942" cy="39254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3111977" y="2960489"/>
                <a:ext cx="545942" cy="39254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3" name="그림 62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536212" y="3937098"/>
                <a:ext cx="2586443" cy="2110499"/>
              </a:xfrm>
              <a:prstGeom prst="rect">
                <a:avLst/>
              </a:prstGeom>
            </p:spPr>
          </p:pic>
          <p:sp>
            <p:nvSpPr>
              <p:cNvPr id="76" name="직사각형 75"/>
              <p:cNvSpPr/>
              <p:nvPr/>
            </p:nvSpPr>
            <p:spPr>
              <a:xfrm>
                <a:off x="10536212" y="3937098"/>
                <a:ext cx="2586443" cy="21104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0" name="그림 79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427227" y="3937098"/>
                <a:ext cx="2586443" cy="2110499"/>
              </a:xfrm>
              <a:prstGeom prst="rect">
                <a:avLst/>
              </a:prstGeom>
            </p:spPr>
          </p:pic>
          <p:sp>
            <p:nvSpPr>
              <p:cNvPr id="81" name="직사각형 80"/>
              <p:cNvSpPr/>
              <p:nvPr/>
            </p:nvSpPr>
            <p:spPr>
              <a:xfrm>
                <a:off x="13427227" y="3937098"/>
                <a:ext cx="2586443" cy="21104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사다리꼴 74"/>
              <p:cNvSpPr/>
              <p:nvPr/>
            </p:nvSpPr>
            <p:spPr>
              <a:xfrm>
                <a:off x="10537752" y="3357742"/>
                <a:ext cx="2582145" cy="582137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0 w 923705"/>
                  <a:gd name="connsiteY0" fmla="*/ 605949 h 605949"/>
                  <a:gd name="connsiteX1" fmla="*/ 125879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923705"/>
                  <a:gd name="connsiteY0" fmla="*/ 605949 h 605949"/>
                  <a:gd name="connsiteX1" fmla="*/ 127551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1498967"/>
                  <a:gd name="connsiteY0" fmla="*/ 605949 h 605949"/>
                  <a:gd name="connsiteX1" fmla="*/ 127551 w 1498967"/>
                  <a:gd name="connsiteY1" fmla="*/ 0 h 605949"/>
                  <a:gd name="connsiteX2" fmla="*/ 786099 w 1498967"/>
                  <a:gd name="connsiteY2" fmla="*/ 0 h 605949"/>
                  <a:gd name="connsiteX3" fmla="*/ 1498967 w 1498967"/>
                  <a:gd name="connsiteY3" fmla="*/ 367823 h 605949"/>
                  <a:gd name="connsiteX4" fmla="*/ 0 w 1498967"/>
                  <a:gd name="connsiteY4" fmla="*/ 605949 h 605949"/>
                  <a:gd name="connsiteX0" fmla="*/ 0 w 2090952"/>
                  <a:gd name="connsiteY0" fmla="*/ 353537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53537 h 367823"/>
                  <a:gd name="connsiteX0" fmla="*/ 0 w 2090952"/>
                  <a:gd name="connsiteY0" fmla="*/ 363062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63062 h 367823"/>
                  <a:gd name="connsiteX0" fmla="*/ 0 w 2087607"/>
                  <a:gd name="connsiteY0" fmla="*/ 363062 h 363062"/>
                  <a:gd name="connsiteX1" fmla="*/ 719536 w 2087607"/>
                  <a:gd name="connsiteY1" fmla="*/ 0 h 363062"/>
                  <a:gd name="connsiteX2" fmla="*/ 1378084 w 2087607"/>
                  <a:gd name="connsiteY2" fmla="*/ 0 h 363062"/>
                  <a:gd name="connsiteX3" fmla="*/ 2087607 w 2087607"/>
                  <a:gd name="connsiteY3" fmla="*/ 363060 h 363062"/>
                  <a:gd name="connsiteX4" fmla="*/ 0 w 2087607"/>
                  <a:gd name="connsiteY4" fmla="*/ 363062 h 363062"/>
                  <a:gd name="connsiteX0" fmla="*/ 0 w 2087607"/>
                  <a:gd name="connsiteY0" fmla="*/ 367824 h 367824"/>
                  <a:gd name="connsiteX1" fmla="*/ 719536 w 2087607"/>
                  <a:gd name="connsiteY1" fmla="*/ 4762 h 367824"/>
                  <a:gd name="connsiteX2" fmla="*/ 1117210 w 2087607"/>
                  <a:gd name="connsiteY2" fmla="*/ 0 h 367824"/>
                  <a:gd name="connsiteX3" fmla="*/ 2087607 w 2087607"/>
                  <a:gd name="connsiteY3" fmla="*/ 367822 h 367824"/>
                  <a:gd name="connsiteX4" fmla="*/ 0 w 2087607"/>
                  <a:gd name="connsiteY4" fmla="*/ 367824 h 367824"/>
                  <a:gd name="connsiteX0" fmla="*/ 0 w 1350135"/>
                  <a:gd name="connsiteY0" fmla="*/ 367824 h 582135"/>
                  <a:gd name="connsiteX1" fmla="*/ 719536 w 1350135"/>
                  <a:gd name="connsiteY1" fmla="*/ 4762 h 582135"/>
                  <a:gd name="connsiteX2" fmla="*/ 1117210 w 1350135"/>
                  <a:gd name="connsiteY2" fmla="*/ 0 h 582135"/>
                  <a:gd name="connsiteX3" fmla="*/ 1350135 w 1350135"/>
                  <a:gd name="connsiteY3" fmla="*/ 582135 h 582135"/>
                  <a:gd name="connsiteX4" fmla="*/ 0 w 1350135"/>
                  <a:gd name="connsiteY4" fmla="*/ 367824 h 582135"/>
                  <a:gd name="connsiteX0" fmla="*/ 0 w 1813355"/>
                  <a:gd name="connsiteY0" fmla="*/ 582137 h 582137"/>
                  <a:gd name="connsiteX1" fmla="*/ 1182756 w 1813355"/>
                  <a:gd name="connsiteY1" fmla="*/ 4762 h 582137"/>
                  <a:gd name="connsiteX2" fmla="*/ 1580430 w 1813355"/>
                  <a:gd name="connsiteY2" fmla="*/ 0 h 582137"/>
                  <a:gd name="connsiteX3" fmla="*/ 1813355 w 1813355"/>
                  <a:gd name="connsiteY3" fmla="*/ 582135 h 582137"/>
                  <a:gd name="connsiteX4" fmla="*/ 0 w 1813355"/>
                  <a:gd name="connsiteY4" fmla="*/ 582137 h 582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3355" h="582137">
                    <a:moveTo>
                      <a:pt x="0" y="582137"/>
                    </a:moveTo>
                    <a:lnTo>
                      <a:pt x="1182756" y="4762"/>
                    </a:lnTo>
                    <a:lnTo>
                      <a:pt x="1580430" y="0"/>
                    </a:lnTo>
                    <a:lnTo>
                      <a:pt x="1813355" y="582135"/>
                    </a:lnTo>
                    <a:lnTo>
                      <a:pt x="0" y="582137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사다리꼴 74"/>
              <p:cNvSpPr/>
              <p:nvPr/>
            </p:nvSpPr>
            <p:spPr>
              <a:xfrm>
                <a:off x="13095201" y="3357742"/>
                <a:ext cx="2926773" cy="582137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0 w 923705"/>
                  <a:gd name="connsiteY0" fmla="*/ 605949 h 605949"/>
                  <a:gd name="connsiteX1" fmla="*/ 125879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923705"/>
                  <a:gd name="connsiteY0" fmla="*/ 605949 h 605949"/>
                  <a:gd name="connsiteX1" fmla="*/ 127551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1498967"/>
                  <a:gd name="connsiteY0" fmla="*/ 605949 h 605949"/>
                  <a:gd name="connsiteX1" fmla="*/ 127551 w 1498967"/>
                  <a:gd name="connsiteY1" fmla="*/ 0 h 605949"/>
                  <a:gd name="connsiteX2" fmla="*/ 786099 w 1498967"/>
                  <a:gd name="connsiteY2" fmla="*/ 0 h 605949"/>
                  <a:gd name="connsiteX3" fmla="*/ 1498967 w 1498967"/>
                  <a:gd name="connsiteY3" fmla="*/ 367823 h 605949"/>
                  <a:gd name="connsiteX4" fmla="*/ 0 w 1498967"/>
                  <a:gd name="connsiteY4" fmla="*/ 605949 h 605949"/>
                  <a:gd name="connsiteX0" fmla="*/ 0 w 2090952"/>
                  <a:gd name="connsiteY0" fmla="*/ 353537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53537 h 367823"/>
                  <a:gd name="connsiteX0" fmla="*/ 0 w 2090952"/>
                  <a:gd name="connsiteY0" fmla="*/ 363062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63062 h 367823"/>
                  <a:gd name="connsiteX0" fmla="*/ 0 w 2087607"/>
                  <a:gd name="connsiteY0" fmla="*/ 363062 h 363062"/>
                  <a:gd name="connsiteX1" fmla="*/ 719536 w 2087607"/>
                  <a:gd name="connsiteY1" fmla="*/ 0 h 363062"/>
                  <a:gd name="connsiteX2" fmla="*/ 1378084 w 2087607"/>
                  <a:gd name="connsiteY2" fmla="*/ 0 h 363062"/>
                  <a:gd name="connsiteX3" fmla="*/ 2087607 w 2087607"/>
                  <a:gd name="connsiteY3" fmla="*/ 363060 h 363062"/>
                  <a:gd name="connsiteX4" fmla="*/ 0 w 2087607"/>
                  <a:gd name="connsiteY4" fmla="*/ 363062 h 363062"/>
                  <a:gd name="connsiteX0" fmla="*/ 0 w 2087607"/>
                  <a:gd name="connsiteY0" fmla="*/ 367824 h 367824"/>
                  <a:gd name="connsiteX1" fmla="*/ 719536 w 2087607"/>
                  <a:gd name="connsiteY1" fmla="*/ 4762 h 367824"/>
                  <a:gd name="connsiteX2" fmla="*/ 1117210 w 2087607"/>
                  <a:gd name="connsiteY2" fmla="*/ 0 h 367824"/>
                  <a:gd name="connsiteX3" fmla="*/ 2087607 w 2087607"/>
                  <a:gd name="connsiteY3" fmla="*/ 367822 h 367824"/>
                  <a:gd name="connsiteX4" fmla="*/ 0 w 2087607"/>
                  <a:gd name="connsiteY4" fmla="*/ 367824 h 367824"/>
                  <a:gd name="connsiteX0" fmla="*/ 0 w 1350135"/>
                  <a:gd name="connsiteY0" fmla="*/ 367824 h 582135"/>
                  <a:gd name="connsiteX1" fmla="*/ 719536 w 1350135"/>
                  <a:gd name="connsiteY1" fmla="*/ 4762 h 582135"/>
                  <a:gd name="connsiteX2" fmla="*/ 1117210 w 1350135"/>
                  <a:gd name="connsiteY2" fmla="*/ 0 h 582135"/>
                  <a:gd name="connsiteX3" fmla="*/ 1350135 w 1350135"/>
                  <a:gd name="connsiteY3" fmla="*/ 582135 h 582135"/>
                  <a:gd name="connsiteX4" fmla="*/ 0 w 1350135"/>
                  <a:gd name="connsiteY4" fmla="*/ 367824 h 582135"/>
                  <a:gd name="connsiteX0" fmla="*/ 0 w 1813355"/>
                  <a:gd name="connsiteY0" fmla="*/ 582137 h 582137"/>
                  <a:gd name="connsiteX1" fmla="*/ 1182756 w 1813355"/>
                  <a:gd name="connsiteY1" fmla="*/ 4762 h 582137"/>
                  <a:gd name="connsiteX2" fmla="*/ 1580430 w 1813355"/>
                  <a:gd name="connsiteY2" fmla="*/ 0 h 582137"/>
                  <a:gd name="connsiteX3" fmla="*/ 1813355 w 1813355"/>
                  <a:gd name="connsiteY3" fmla="*/ 582135 h 582137"/>
                  <a:gd name="connsiteX4" fmla="*/ 0 w 1813355"/>
                  <a:gd name="connsiteY4" fmla="*/ 582137 h 582137"/>
                  <a:gd name="connsiteX0" fmla="*/ 0 w 3238132"/>
                  <a:gd name="connsiteY0" fmla="*/ 582137 h 582137"/>
                  <a:gd name="connsiteX1" fmla="*/ 1182756 w 3238132"/>
                  <a:gd name="connsiteY1" fmla="*/ 4762 h 582137"/>
                  <a:gd name="connsiteX2" fmla="*/ 1580430 w 3238132"/>
                  <a:gd name="connsiteY2" fmla="*/ 0 h 582137"/>
                  <a:gd name="connsiteX3" fmla="*/ 3238132 w 3238132"/>
                  <a:gd name="connsiteY3" fmla="*/ 577372 h 582137"/>
                  <a:gd name="connsiteX4" fmla="*/ 0 w 3238132"/>
                  <a:gd name="connsiteY4" fmla="*/ 582137 h 582137"/>
                  <a:gd name="connsiteX0" fmla="*/ 238677 w 2055376"/>
                  <a:gd name="connsiteY0" fmla="*/ 577374 h 577374"/>
                  <a:gd name="connsiteX1" fmla="*/ 0 w 2055376"/>
                  <a:gd name="connsiteY1" fmla="*/ 4762 h 577374"/>
                  <a:gd name="connsiteX2" fmla="*/ 397674 w 2055376"/>
                  <a:gd name="connsiteY2" fmla="*/ 0 h 577374"/>
                  <a:gd name="connsiteX3" fmla="*/ 2055376 w 2055376"/>
                  <a:gd name="connsiteY3" fmla="*/ 577372 h 577374"/>
                  <a:gd name="connsiteX4" fmla="*/ 238677 w 2055376"/>
                  <a:gd name="connsiteY4" fmla="*/ 577374 h 577374"/>
                  <a:gd name="connsiteX0" fmla="*/ 238677 w 2055376"/>
                  <a:gd name="connsiteY0" fmla="*/ 582137 h 582137"/>
                  <a:gd name="connsiteX1" fmla="*/ 0 w 2055376"/>
                  <a:gd name="connsiteY1" fmla="*/ 4762 h 582137"/>
                  <a:gd name="connsiteX2" fmla="*/ 397674 w 2055376"/>
                  <a:gd name="connsiteY2" fmla="*/ 0 h 582137"/>
                  <a:gd name="connsiteX3" fmla="*/ 2055376 w 2055376"/>
                  <a:gd name="connsiteY3" fmla="*/ 577372 h 582137"/>
                  <a:gd name="connsiteX4" fmla="*/ 238677 w 2055376"/>
                  <a:gd name="connsiteY4" fmla="*/ 582137 h 582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5376" h="582137">
                    <a:moveTo>
                      <a:pt x="238677" y="582137"/>
                    </a:moveTo>
                    <a:lnTo>
                      <a:pt x="0" y="4762"/>
                    </a:lnTo>
                    <a:lnTo>
                      <a:pt x="397674" y="0"/>
                    </a:lnTo>
                    <a:lnTo>
                      <a:pt x="2055376" y="577372"/>
                    </a:lnTo>
                    <a:lnTo>
                      <a:pt x="238677" y="582137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4BD54E4C-010B-4856-A174-FD290B1CCB52}"/>
                </a:ext>
              </a:extLst>
            </p:cNvPr>
            <p:cNvSpPr/>
            <p:nvPr/>
          </p:nvSpPr>
          <p:spPr>
            <a:xfrm>
              <a:off x="487761" y="1236944"/>
              <a:ext cx="9604977" cy="51085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BD54E4C-010B-4856-A174-FD290B1CCB52}"/>
                </a:ext>
              </a:extLst>
            </p:cNvPr>
            <p:cNvSpPr/>
            <p:nvPr/>
          </p:nvSpPr>
          <p:spPr>
            <a:xfrm>
              <a:off x="10092738" y="1236943"/>
              <a:ext cx="6161649" cy="51208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0547727" y="7000381"/>
            <a:ext cx="7620455" cy="6563107"/>
            <a:chOff x="10547727" y="7000381"/>
            <a:chExt cx="7620455" cy="656310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547727" y="7000381"/>
              <a:ext cx="7620455" cy="6563107"/>
            </a:xfrm>
            <a:prstGeom prst="rect">
              <a:avLst/>
            </a:prstGeom>
          </p:spPr>
        </p:pic>
        <p:sp>
          <p:nvSpPr>
            <p:cNvPr id="56" name="타원 55"/>
            <p:cNvSpPr/>
            <p:nvPr/>
          </p:nvSpPr>
          <p:spPr>
            <a:xfrm>
              <a:off x="12906210" y="7889067"/>
              <a:ext cx="346796" cy="1107102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13719907" y="7889067"/>
              <a:ext cx="346796" cy="1107102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12777003" y="9145515"/>
              <a:ext cx="346796" cy="110710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13719907" y="9145515"/>
              <a:ext cx="346796" cy="110710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4558587" y="8033441"/>
              <a:ext cx="302566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Low Pass Filter</a:t>
              </a:r>
              <a:r>
                <a:rPr lang="ko-KR" altLang="en-US" sz="1200" b="1">
                  <a:solidFill>
                    <a:srgbClr val="0000FF"/>
                  </a:solidFill>
                </a:rPr>
                <a:t>를 적용해</a:t>
              </a:r>
              <a:endParaRPr lang="en-US" altLang="ko-KR" sz="1200" b="1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200" b="1">
                  <a:solidFill>
                    <a:srgbClr val="0000FF"/>
                  </a:solidFill>
                </a:rPr>
                <a:t>저속구간에서 속도를 부드럽게 변화시킴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4244867" y="9253055"/>
              <a:ext cx="389118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</a:rPr>
                <a:t>Input Capture </a:t>
              </a:r>
              <a:r>
                <a:rPr lang="ko-KR" altLang="en-US" sz="1200" b="1">
                  <a:solidFill>
                    <a:srgbClr val="FF0000"/>
                  </a:solidFill>
                </a:rPr>
                <a:t>해상도 때문에 저속구간 속도측정 불가로</a:t>
              </a:r>
              <a:endParaRPr lang="en-US" altLang="ko-KR" sz="1200" b="1">
                <a:solidFill>
                  <a:srgbClr val="FF0000"/>
                </a:solidFill>
              </a:endParaRPr>
            </a:p>
            <a:p>
              <a:r>
                <a:rPr lang="en-US" altLang="ko-KR" sz="1200" b="1">
                  <a:solidFill>
                    <a:srgbClr val="FF0000"/>
                  </a:solidFill>
                </a:rPr>
                <a:t>0[Rpm]</a:t>
              </a:r>
              <a:r>
                <a:rPr lang="ko-KR" altLang="en-US" sz="1200" b="1">
                  <a:solidFill>
                    <a:srgbClr val="FF0000"/>
                  </a:solidFill>
                </a:rPr>
                <a:t>에서 속도가 급격히 변하는 현상 발생</a:t>
              </a:r>
              <a:endParaRPr lang="en-US" altLang="ko-KR" sz="1200" b="1">
                <a:solidFill>
                  <a:srgbClr val="FF0000"/>
                </a:solidFill>
              </a:endParaRPr>
            </a:p>
            <a:p>
              <a:r>
                <a:rPr lang="en-US" altLang="ko-KR" sz="1200" b="1">
                  <a:solidFill>
                    <a:srgbClr val="FF0000"/>
                  </a:solidFill>
                </a:rPr>
                <a:t> 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 “0[Rpm]  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측정가능속도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”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로 바로 변화</a:t>
              </a:r>
              <a:endParaRPr lang="en-US" altLang="ko-KR" sz="1200" b="1">
                <a:solidFill>
                  <a:srgbClr val="FF0000"/>
                </a:solidFill>
                <a:sym typeface="Wingdings" panose="05000000000000000000" pitchFamily="2" charset="2"/>
              </a:endParaRPr>
            </a:p>
            <a:p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  “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측정가능속도 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 0[Rpm]”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로 바로 변화</a:t>
              </a:r>
              <a:endParaRPr lang="ko-KR" altLang="en-US" sz="1200" b="1">
                <a:solidFill>
                  <a:srgbClr val="FF0000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4181810" y="10626695"/>
              <a:ext cx="3891182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/>
                <a:t>QEP</a:t>
              </a:r>
              <a:r>
                <a:rPr lang="ko-KR" altLang="en-US" sz="1200" b="1"/>
                <a:t>를 통해 카운트 한 펄스수</a:t>
              </a:r>
            </a:p>
          </p:txBody>
        </p:sp>
        <p:cxnSp>
          <p:nvCxnSpPr>
            <p:cNvPr id="6" name="직선 화살표 연결선 5"/>
            <p:cNvCxnSpPr/>
            <p:nvPr/>
          </p:nvCxnSpPr>
          <p:spPr>
            <a:xfrm flipH="1">
              <a:off x="13855553" y="9317308"/>
              <a:ext cx="360268" cy="114885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" name="직선 화살표 연결선 66"/>
            <p:cNvCxnSpPr/>
            <p:nvPr/>
          </p:nvCxnSpPr>
          <p:spPr>
            <a:xfrm flipH="1">
              <a:off x="13919096" y="8122806"/>
              <a:ext cx="1021548" cy="114885"/>
            </a:xfrm>
            <a:prstGeom prst="straightConnector1">
              <a:avLst/>
            </a:prstGeom>
            <a:noFill/>
            <a:ln w="28575">
              <a:solidFill>
                <a:srgbClr val="0000FF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" name="직선 화살표 연결선 67"/>
            <p:cNvCxnSpPr/>
            <p:nvPr/>
          </p:nvCxnSpPr>
          <p:spPr>
            <a:xfrm flipH="1">
              <a:off x="13719907" y="10679941"/>
              <a:ext cx="425016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0" name="TextBox 69"/>
          <p:cNvSpPr txBox="1"/>
          <p:nvPr/>
        </p:nvSpPr>
        <p:spPr>
          <a:xfrm>
            <a:off x="11905562" y="13573395"/>
            <a:ext cx="562977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mbd_sys_mil_f0_modeling_3_LPF_targetExecution.png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840477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662479-3995-4D3E-B84F-EF2FEB08D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C306EC4-C06C-48AF-B8D7-B77527AB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PIL</a:t>
            </a:r>
            <a:r>
              <a:rPr lang="ko-KR" altLang="en-US"/>
              <a:t> 검증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26AE869D-79C5-4775-913A-584FB6CD180C}"/>
              </a:ext>
            </a:extLst>
          </p:cNvPr>
          <p:cNvSpPr txBox="1"/>
          <p:nvPr/>
        </p:nvSpPr>
        <p:spPr>
          <a:xfrm>
            <a:off x="550046" y="4269243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&lt;MIL</a:t>
            </a:r>
            <a:r>
              <a:rPr lang="ko-KR" altLang="en-US" sz="1600" b="1"/>
              <a:t> </a:t>
            </a:r>
            <a:r>
              <a:rPr lang="en-US" altLang="ko-KR" sz="1600" b="1"/>
              <a:t>Mode</a:t>
            </a:r>
            <a:r>
              <a:rPr lang="ko-KR" altLang="en-US" sz="1600" b="1"/>
              <a:t> 시뮬레이션을 통한 로직개발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4BBB8A32-0CC9-4F75-8329-37EC9B5BE31E}"/>
              </a:ext>
            </a:extLst>
          </p:cNvPr>
          <p:cNvGrpSpPr/>
          <p:nvPr/>
        </p:nvGrpSpPr>
        <p:grpSpPr>
          <a:xfrm>
            <a:off x="740005" y="1783514"/>
            <a:ext cx="5004556" cy="2455293"/>
            <a:chOff x="740005" y="1783514"/>
            <a:chExt cx="5004556" cy="245529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BD54E4C-010B-4856-A174-FD290B1CCB52}"/>
                </a:ext>
              </a:extLst>
            </p:cNvPr>
            <p:cNvSpPr/>
            <p:nvPr/>
          </p:nvSpPr>
          <p:spPr>
            <a:xfrm>
              <a:off x="740005" y="1783514"/>
              <a:ext cx="5004556" cy="245529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MIL - Simulink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347B5D-7970-4643-9B5B-02862913A130}"/>
                </a:ext>
              </a:extLst>
            </p:cNvPr>
            <p:cNvSpPr/>
            <p:nvPr/>
          </p:nvSpPr>
          <p:spPr>
            <a:xfrm>
              <a:off x="2144161" y="1963538"/>
              <a:ext cx="2196244" cy="158417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pPr algn="ctr"/>
              <a:r>
                <a: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제어로직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4CB209B-4196-42AF-990E-776C52A20C45}"/>
                </a:ext>
              </a:extLst>
            </p:cNvPr>
            <p:cNvSpPr/>
            <p:nvPr/>
          </p:nvSpPr>
          <p:spPr>
            <a:xfrm>
              <a:off x="920025" y="2271634"/>
              <a:ext cx="752330" cy="4460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Switch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472EFE6F-1673-4C3B-B3A0-26E2BF8FB6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72356" y="2483407"/>
              <a:ext cx="471805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520E4D0-5AEC-4FF6-B2FE-3BCD239F43F6}"/>
                </a:ext>
              </a:extLst>
            </p:cNvPr>
            <p:cNvSpPr/>
            <p:nvPr/>
          </p:nvSpPr>
          <p:spPr>
            <a:xfrm>
              <a:off x="4844461" y="2035543"/>
              <a:ext cx="752330" cy="8280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pPr algn="ctr"/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Scope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7CCE27F5-39C1-438F-A8E3-E2EA022C6B00}"/>
                </a:ext>
              </a:extLst>
            </p:cNvPr>
            <p:cNvCxnSpPr>
              <a:cxnSpLocks/>
            </p:cNvCxnSpPr>
            <p:nvPr/>
          </p:nvCxnSpPr>
          <p:spPr>
            <a:xfrm>
              <a:off x="2144161" y="2483406"/>
              <a:ext cx="2196245" cy="756400"/>
            </a:xfrm>
            <a:prstGeom prst="bentConnector3">
              <a:avLst>
                <a:gd name="adj1" fmla="val 20971"/>
              </a:avLst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BC2E874-C56C-41C2-AA5E-0BE1F97DAB14}"/>
                </a:ext>
              </a:extLst>
            </p:cNvPr>
            <p:cNvCxnSpPr>
              <a:cxnSpLocks/>
            </p:cNvCxnSpPr>
            <p:nvPr/>
          </p:nvCxnSpPr>
          <p:spPr>
            <a:xfrm>
              <a:off x="2144160" y="3238094"/>
              <a:ext cx="216025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0FE40A6-3B52-4F48-B148-8C02FCCB398B}"/>
                </a:ext>
              </a:extLst>
            </p:cNvPr>
            <p:cNvCxnSpPr>
              <a:cxnSpLocks/>
            </p:cNvCxnSpPr>
            <p:nvPr/>
          </p:nvCxnSpPr>
          <p:spPr>
            <a:xfrm>
              <a:off x="2371007" y="2664095"/>
              <a:ext cx="0" cy="590871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C2D3B028-8FF0-40A7-A158-95F8B4D1C56C}"/>
                </a:ext>
              </a:extLst>
            </p:cNvPr>
            <p:cNvCxnSpPr>
              <a:cxnSpLocks/>
            </p:cNvCxnSpPr>
            <p:nvPr/>
          </p:nvCxnSpPr>
          <p:spPr>
            <a:xfrm>
              <a:off x="2353042" y="2664095"/>
              <a:ext cx="173595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4DFA7A2B-60EA-4122-B400-140C746D68DD}"/>
                </a:ext>
              </a:extLst>
            </p:cNvPr>
            <p:cNvSpPr/>
            <p:nvPr/>
          </p:nvSpPr>
          <p:spPr>
            <a:xfrm>
              <a:off x="2509252" y="2555958"/>
              <a:ext cx="187163" cy="244846"/>
            </a:xfrm>
            <a:prstGeom prst="arc">
              <a:avLst>
                <a:gd name="adj1" fmla="val 11222804"/>
                <a:gd name="adj2" fmla="val 0"/>
              </a:avLst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8C0C7D89-C2CF-460C-BF1D-7D7C6208B5D7}"/>
                </a:ext>
              </a:extLst>
            </p:cNvPr>
            <p:cNvCxnSpPr>
              <a:cxnSpLocks/>
            </p:cNvCxnSpPr>
            <p:nvPr/>
          </p:nvCxnSpPr>
          <p:spPr>
            <a:xfrm>
              <a:off x="2684221" y="2664095"/>
              <a:ext cx="360040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221746B-A443-4780-876F-7E5C22D9E39F}"/>
                </a:ext>
              </a:extLst>
            </p:cNvPr>
            <p:cNvCxnSpPr>
              <a:cxnSpLocks/>
            </p:cNvCxnSpPr>
            <p:nvPr/>
          </p:nvCxnSpPr>
          <p:spPr>
            <a:xfrm>
              <a:off x="2602833" y="2483406"/>
              <a:ext cx="468201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" name="순서도: 지연 17">
              <a:extLst>
                <a:ext uri="{FF2B5EF4-FFF2-40B4-BE49-F238E27FC236}">
                  <a16:creationId xmlns:a16="http://schemas.microsoft.com/office/drawing/2014/main" id="{F85EE1D2-2290-4BD0-A5F0-A90DD28EB283}"/>
                </a:ext>
              </a:extLst>
            </p:cNvPr>
            <p:cNvSpPr/>
            <p:nvPr/>
          </p:nvSpPr>
          <p:spPr>
            <a:xfrm>
              <a:off x="3042456" y="2420381"/>
              <a:ext cx="361993" cy="290967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6A9E82FF-306C-44E3-B867-6271B1B68949}"/>
                </a:ext>
              </a:extLst>
            </p:cNvPr>
            <p:cNvCxnSpPr>
              <a:cxnSpLocks/>
              <a:stCxn id="18" idx="3"/>
              <a:endCxn id="21" idx="0"/>
            </p:cNvCxnSpPr>
            <p:nvPr/>
          </p:nvCxnSpPr>
          <p:spPr>
            <a:xfrm>
              <a:off x="3404449" y="2565865"/>
              <a:ext cx="404590" cy="189758"/>
            </a:xfrm>
            <a:prstGeom prst="bentConnector2">
              <a:avLst/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83A936E-7102-412A-9A5F-7995E3D5370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28048" y="2755623"/>
              <a:ext cx="361982" cy="341211"/>
              <a:chOff x="6794214" y="7327986"/>
              <a:chExt cx="432048" cy="40725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00AC33F0-C824-4AA9-A2B0-718DCEF1CE96}"/>
                  </a:ext>
                </a:extLst>
              </p:cNvPr>
              <p:cNvSpPr/>
              <p:nvPr/>
            </p:nvSpPr>
            <p:spPr>
              <a:xfrm>
                <a:off x="6794214" y="7327986"/>
                <a:ext cx="432048" cy="407256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F0E4A802-F874-4018-8B0F-9FF8A14D27A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839744" y="7408722"/>
                <a:ext cx="360040" cy="242154"/>
                <a:chOff x="5363580" y="7163941"/>
                <a:chExt cx="878519" cy="590871"/>
              </a:xfrm>
            </p:grpSpPr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1E6FAA27-E95D-4B37-A2CD-FF1633743F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81545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ED4D8D97-4DB1-4B04-B437-35684E297F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63580" y="7163941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5CB89E08-6CED-4A28-A478-06640954D7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25561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1DC9A152-1460-4DD1-9567-8EE695C77B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07596" y="7754812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69DB0883-6E53-4A28-8660-4CC3CCDA48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59660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D3C01351-F064-41C7-A7A3-9A85D2314E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41695" y="7163941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992750C1-F913-4CA7-A6BD-E079C285F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03676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227AA9C2-E6EC-490C-8DB2-D3CEACEB64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5711" y="7754812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094BCF5D-3CF4-4DB9-BE64-2E96665979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42453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EFE34911-95A8-4C3A-85DA-D482346724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24488" y="7163941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36C88919-A4FB-48F7-8E92-C711300497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86469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79A9EFCE-BE7F-4DCC-861C-506C944858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68504" y="7754812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34EA3D25-2B95-4083-B5B0-CF780E1502EC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flipV="1">
              <a:off x="4351227" y="2449589"/>
              <a:ext cx="493234" cy="475120"/>
            </a:xfrm>
            <a:prstGeom prst="bentConnector3">
              <a:avLst>
                <a:gd name="adj1" fmla="val 50000"/>
              </a:avLst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D73A2891-159A-4828-B7AD-9605A1EBB562}"/>
                </a:ext>
              </a:extLst>
            </p:cNvPr>
            <p:cNvCxnSpPr>
              <a:cxnSpLocks/>
              <a:endCxn id="21" idx="3"/>
            </p:cNvCxnSpPr>
            <p:nvPr/>
          </p:nvCxnSpPr>
          <p:spPr>
            <a:xfrm flipH="1">
              <a:off x="3990030" y="2926229"/>
              <a:ext cx="350375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FAA6FC3-E15B-48FB-81AF-55B6AF0A4174}"/>
                </a:ext>
              </a:extLst>
            </p:cNvPr>
            <p:cNvSpPr/>
            <p:nvPr/>
          </p:nvSpPr>
          <p:spPr>
            <a:xfrm>
              <a:off x="4952397" y="2350556"/>
              <a:ext cx="544451" cy="42994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B8FA0C2E-AB18-462A-9D06-9BFD83DD47E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69909" y="2456158"/>
              <a:ext cx="301652" cy="202884"/>
              <a:chOff x="5363580" y="7163941"/>
              <a:chExt cx="878519" cy="590871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1C9CAE7E-B913-4918-A63D-69B283D600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1545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EC83B0A7-D71E-426E-BAD3-6F427C3035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3580" y="7163941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8672EA09-3A1F-49B6-8887-6371E7E229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25561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5F31AF27-2D96-4266-B8A5-BFAE5C28C2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07596" y="7754812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5E9B9B1D-6C6B-465B-BF4F-D8EEE3B57D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59660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AEC8101F-7494-4D4D-95E1-70B817E3FB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1695" y="7163941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52A2E2E5-E30C-4837-929A-0D1F22F56B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3676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F999C0F8-7D16-4779-A769-28388D9593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5711" y="7754812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60D663FD-C142-4B2D-A400-7564143CD9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2453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4A63B59-9F2D-4986-9D23-02E8FF37D4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4488" y="7163941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7680D021-630F-4BEF-B3C4-B1BD2D65F0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6469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EBDE7B83-641C-4A7B-8435-232C10F2A5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8504" y="7754812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24" name="연결선: 꺾임 123">
              <a:extLst>
                <a:ext uri="{FF2B5EF4-FFF2-40B4-BE49-F238E27FC236}">
                  <a16:creationId xmlns:a16="http://schemas.microsoft.com/office/drawing/2014/main" id="{4025C449-4C58-4024-B95F-6C7D548F9A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6225" y="3241538"/>
              <a:ext cx="2184180" cy="12700"/>
            </a:xfrm>
            <a:prstGeom prst="bentConnector5">
              <a:avLst>
                <a:gd name="adj1" fmla="val -21630"/>
                <a:gd name="adj2" fmla="val 5356157"/>
                <a:gd name="adj3" fmla="val 130701"/>
              </a:avLst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665CCEBF-FC5F-4C7A-8C00-14721C5554E0}"/>
                </a:ext>
              </a:extLst>
            </p:cNvPr>
            <p:cNvGrpSpPr/>
            <p:nvPr/>
          </p:nvGrpSpPr>
          <p:grpSpPr>
            <a:xfrm>
              <a:off x="2980112" y="3712758"/>
              <a:ext cx="524342" cy="388022"/>
              <a:chOff x="6454308" y="3390228"/>
              <a:chExt cx="524342" cy="388022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67DE7454-DC9F-48B4-A1AE-CF41EB7AE40D}"/>
                  </a:ext>
                </a:extLst>
              </p:cNvPr>
              <p:cNvSpPr/>
              <p:nvPr/>
            </p:nvSpPr>
            <p:spPr>
              <a:xfrm>
                <a:off x="6454308" y="3390228"/>
                <a:ext cx="524342" cy="38802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142" name="그룹 141">
                <a:extLst>
                  <a:ext uri="{FF2B5EF4-FFF2-40B4-BE49-F238E27FC236}">
                    <a16:creationId xmlns:a16="http://schemas.microsoft.com/office/drawing/2014/main" id="{8AB53FD1-2208-4CBC-B8E4-EF3EA0D5365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514819" y="3439144"/>
                <a:ext cx="396044" cy="291595"/>
                <a:chOff x="1655168" y="4482995"/>
                <a:chExt cx="720080" cy="530172"/>
              </a:xfrm>
            </p:grpSpPr>
            <p:sp>
              <p:nvSpPr>
                <p:cNvPr id="127" name="타원 126">
                  <a:extLst>
                    <a:ext uri="{FF2B5EF4-FFF2-40B4-BE49-F238E27FC236}">
                      <a16:creationId xmlns:a16="http://schemas.microsoft.com/office/drawing/2014/main" id="{B7A3FBE4-DA80-4E43-9F86-D54C6D473AD1}"/>
                    </a:ext>
                  </a:extLst>
                </p:cNvPr>
                <p:cNvSpPr/>
                <p:nvPr/>
              </p:nvSpPr>
              <p:spPr>
                <a:xfrm>
                  <a:off x="1655168" y="4859685"/>
                  <a:ext cx="144016" cy="15348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타원 127">
                  <a:extLst>
                    <a:ext uri="{FF2B5EF4-FFF2-40B4-BE49-F238E27FC236}">
                      <a16:creationId xmlns:a16="http://schemas.microsoft.com/office/drawing/2014/main" id="{B3D47F4B-F266-4B6F-9CB8-0EDC4BD43B2C}"/>
                    </a:ext>
                  </a:extLst>
                </p:cNvPr>
                <p:cNvSpPr/>
                <p:nvPr/>
              </p:nvSpPr>
              <p:spPr>
                <a:xfrm>
                  <a:off x="2231232" y="4859685"/>
                  <a:ext cx="144016" cy="15348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34" name="직선 연결선 133">
                  <a:extLst>
                    <a:ext uri="{FF2B5EF4-FFF2-40B4-BE49-F238E27FC236}">
                      <a16:creationId xmlns:a16="http://schemas.microsoft.com/office/drawing/2014/main" id="{867E6ADB-63FF-4962-B086-A288C6E60A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27176" y="4650851"/>
                  <a:ext cx="576064" cy="285576"/>
                </a:xfrm>
                <a:prstGeom prst="line">
                  <a:avLst/>
                </a:prstGeom>
                <a:noFill/>
                <a:ln w="25400">
                  <a:prstDash val="sysDot"/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E614FB84-D060-4A46-9FF8-95F69BDE48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4025" y="4936426"/>
                  <a:ext cx="579215" cy="0"/>
                </a:xfrm>
                <a:prstGeom prst="line">
                  <a:avLst/>
                </a:prstGeom>
                <a:noFill/>
                <a:ln w="2540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40" name="직선 화살표 연결선 139">
                  <a:extLst>
                    <a:ext uri="{FF2B5EF4-FFF2-40B4-BE49-F238E27FC236}">
                      <a16:creationId xmlns:a16="http://schemas.microsoft.com/office/drawing/2014/main" id="{CD376BFF-A510-4881-BED4-BE5091EDED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13632" y="4482995"/>
                  <a:ext cx="113684" cy="207096"/>
                </a:xfrm>
                <a:prstGeom prst="straightConnector1">
                  <a:avLst/>
                </a:prstGeom>
                <a:noFill/>
                <a:ln w="25400">
                  <a:headEnd type="non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44E295BF-3A55-4A2F-A7E9-6B60117D0712}"/>
              </a:ext>
            </a:extLst>
          </p:cNvPr>
          <p:cNvGrpSpPr/>
          <p:nvPr/>
        </p:nvGrpSpPr>
        <p:grpSpPr>
          <a:xfrm>
            <a:off x="256634" y="7013646"/>
            <a:ext cx="8649878" cy="4606400"/>
            <a:chOff x="3628049" y="7203606"/>
            <a:chExt cx="8649878" cy="4606400"/>
          </a:xfrm>
        </p:grpSpPr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F7648819-FB0D-458B-8D60-4494F9C31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70143" y="9509358"/>
              <a:ext cx="2807784" cy="2290531"/>
            </a:xfrm>
            <a:prstGeom prst="rect">
              <a:avLst/>
            </a:prstGeom>
          </p:spPr>
        </p:pic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6BC97DD1-FF29-47D7-B11F-782592467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0143" y="7203606"/>
              <a:ext cx="2807783" cy="2298142"/>
            </a:xfrm>
            <a:prstGeom prst="rect">
              <a:avLst/>
            </a:prstGeom>
          </p:spPr>
        </p:pic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0564F4CC-8576-4F5A-8AC8-4E89FB996CD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28049" y="7203606"/>
              <a:ext cx="8649878" cy="4606400"/>
              <a:chOff x="1116637" y="6753752"/>
              <a:chExt cx="11537318" cy="6144076"/>
            </a:xfrm>
          </p:grpSpPr>
          <p:pic>
            <p:nvPicPr>
              <p:cNvPr id="132" name="그림 131">
                <a:extLst>
                  <a:ext uri="{FF2B5EF4-FFF2-40B4-BE49-F238E27FC236}">
                    <a16:creationId xmlns:a16="http://schemas.microsoft.com/office/drawing/2014/main" id="{FCB3E46C-2B51-46FC-B183-7C5C572DB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9973" y="6753752"/>
                <a:ext cx="7758924" cy="3065292"/>
              </a:xfrm>
              <a:prstGeom prst="rect">
                <a:avLst/>
              </a:prstGeom>
            </p:spPr>
          </p:pic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51957A79-A136-45BC-B76E-A5AA59052D12}"/>
                  </a:ext>
                </a:extLst>
              </p:cNvPr>
              <p:cNvSpPr/>
              <p:nvPr/>
            </p:nvSpPr>
            <p:spPr>
              <a:xfrm>
                <a:off x="1116637" y="6753752"/>
                <a:ext cx="11537318" cy="307878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4" name="그림 143">
                <a:extLst>
                  <a:ext uri="{FF2B5EF4-FFF2-40B4-BE49-F238E27FC236}">
                    <a16:creationId xmlns:a16="http://schemas.microsoft.com/office/drawing/2014/main" id="{F1F26239-11B6-4846-BAFA-E45FADEEEA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6637" y="9863223"/>
                <a:ext cx="7792260" cy="3025064"/>
              </a:xfrm>
              <a:prstGeom prst="rect">
                <a:avLst/>
              </a:prstGeom>
            </p:spPr>
          </p:pic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6F06B413-F9DC-4932-95B5-FB57765C7F38}"/>
                  </a:ext>
                </a:extLst>
              </p:cNvPr>
              <p:cNvSpPr/>
              <p:nvPr/>
            </p:nvSpPr>
            <p:spPr>
              <a:xfrm>
                <a:off x="1116637" y="9819043"/>
                <a:ext cx="11537318" cy="307878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1908167" y="11649876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&lt;MIL</a:t>
            </a:r>
            <a:r>
              <a:rPr lang="ko-KR" altLang="en-US" sz="1600" b="1"/>
              <a:t>단계 시뮬레이션 로직 구현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pic>
        <p:nvPicPr>
          <p:cNvPr id="150" name="그림 149">
            <a:extLst>
              <a:ext uri="{FF2B5EF4-FFF2-40B4-BE49-F238E27FC236}">
                <a16:creationId xmlns:a16="http://schemas.microsoft.com/office/drawing/2014/main" id="{4351C111-CBBB-4E45-AE82-22AFFCBE92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6464" y="1599543"/>
            <a:ext cx="4838700" cy="2524125"/>
          </a:xfrm>
          <a:prstGeom prst="rect">
            <a:avLst/>
          </a:prstGeom>
        </p:spPr>
      </p:pic>
      <p:grpSp>
        <p:nvGrpSpPr>
          <p:cNvPr id="220" name="그룹 219">
            <a:extLst>
              <a:ext uri="{FF2B5EF4-FFF2-40B4-BE49-F238E27FC236}">
                <a16:creationId xmlns:a16="http://schemas.microsoft.com/office/drawing/2014/main" id="{1BE3ED83-03A3-46C9-A137-646A94DB6C89}"/>
              </a:ext>
            </a:extLst>
          </p:cNvPr>
          <p:cNvGrpSpPr/>
          <p:nvPr/>
        </p:nvGrpSpPr>
        <p:grpSpPr>
          <a:xfrm>
            <a:off x="12636388" y="1583321"/>
            <a:ext cx="5346812" cy="4998853"/>
            <a:chOff x="6931114" y="1583321"/>
            <a:chExt cx="5346812" cy="4998853"/>
          </a:xfrm>
        </p:grpSpPr>
        <p:grpSp>
          <p:nvGrpSpPr>
            <p:cNvPr id="221" name="그룹 220">
              <a:extLst>
                <a:ext uri="{FF2B5EF4-FFF2-40B4-BE49-F238E27FC236}">
                  <a16:creationId xmlns:a16="http://schemas.microsoft.com/office/drawing/2014/main" id="{B598883C-11BA-46F7-A92D-FC4A3659326A}"/>
                </a:ext>
              </a:extLst>
            </p:cNvPr>
            <p:cNvGrpSpPr/>
            <p:nvPr/>
          </p:nvGrpSpPr>
          <p:grpSpPr>
            <a:xfrm>
              <a:off x="7802477" y="4238808"/>
              <a:ext cx="3457575" cy="1704975"/>
              <a:chOff x="11309928" y="8332195"/>
              <a:chExt cx="3457575" cy="1704975"/>
            </a:xfrm>
          </p:grpSpPr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3C0ABD19-8F5A-4D13-A090-8DFD93EB855C}"/>
                  </a:ext>
                </a:extLst>
              </p:cNvPr>
              <p:cNvSpPr/>
              <p:nvPr/>
            </p:nvSpPr>
            <p:spPr>
              <a:xfrm>
                <a:off x="12607646" y="9660122"/>
                <a:ext cx="469765" cy="2880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pPr algn="ctr"/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4B442ECE-DFC8-4A23-A42B-880E830D7E9F}"/>
                  </a:ext>
                </a:extLst>
              </p:cNvPr>
              <p:cNvSpPr/>
              <p:nvPr/>
            </p:nvSpPr>
            <p:spPr>
              <a:xfrm>
                <a:off x="13190840" y="9660122"/>
                <a:ext cx="469765" cy="2880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pPr algn="ctr"/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293" name="그림 292">
                <a:extLst>
                  <a:ext uri="{FF2B5EF4-FFF2-40B4-BE49-F238E27FC236}">
                    <a16:creationId xmlns:a16="http://schemas.microsoft.com/office/drawing/2014/main" id="{68ED19DF-B617-4409-8514-A0F01473FA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09928" y="8332195"/>
                <a:ext cx="3457575" cy="1704975"/>
              </a:xfrm>
              <a:prstGeom prst="rect">
                <a:avLst/>
              </a:prstGeom>
            </p:spPr>
          </p:pic>
          <p:cxnSp>
            <p:nvCxnSpPr>
              <p:cNvPr id="294" name="연결선: 꺾임 293">
                <a:extLst>
                  <a:ext uri="{FF2B5EF4-FFF2-40B4-BE49-F238E27FC236}">
                    <a16:creationId xmlns:a16="http://schemas.microsoft.com/office/drawing/2014/main" id="{491C337C-EA43-4D45-9B43-9441BAE60D85}"/>
                  </a:ext>
                </a:extLst>
              </p:cNvPr>
              <p:cNvCxnSpPr>
                <a:cxnSpLocks/>
                <a:stCxn id="292" idx="2"/>
                <a:endCxn id="291" idx="2"/>
              </p:cNvCxnSpPr>
              <p:nvPr/>
            </p:nvCxnSpPr>
            <p:spPr>
              <a:xfrm rot="5400000">
                <a:off x="13134126" y="9656552"/>
                <a:ext cx="12700" cy="583194"/>
              </a:xfrm>
              <a:prstGeom prst="bentConnector3">
                <a:avLst>
                  <a:gd name="adj1" fmla="val 1800000"/>
                </a:avLst>
              </a:prstGeom>
              <a:noFill/>
              <a:ln w="38100">
                <a:solidFill>
                  <a:schemeClr val="accent2"/>
                </a:solidFill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5" name="연결선: 꺾임 294">
                <a:extLst>
                  <a:ext uri="{FF2B5EF4-FFF2-40B4-BE49-F238E27FC236}">
                    <a16:creationId xmlns:a16="http://schemas.microsoft.com/office/drawing/2014/main" id="{0C17B1B8-F821-497F-A9CD-D91FD339350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13088656" y="9587364"/>
                <a:ext cx="523401" cy="154573"/>
              </a:xfrm>
              <a:prstGeom prst="bentConnector3">
                <a:avLst>
                  <a:gd name="adj1" fmla="val 50000"/>
                </a:avLst>
              </a:prstGeom>
              <a:noFill/>
              <a:ln w="38100">
                <a:solidFill>
                  <a:schemeClr val="accent3">
                    <a:lumMod val="75000"/>
                  </a:schemeClr>
                </a:solidFill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6" name="연결선: 꺾임 295">
                <a:extLst>
                  <a:ext uri="{FF2B5EF4-FFF2-40B4-BE49-F238E27FC236}">
                    <a16:creationId xmlns:a16="http://schemas.microsoft.com/office/drawing/2014/main" id="{0F0D9BF5-A2D1-4A77-9C59-ABFB8663D69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2694844" y="9553912"/>
                <a:ext cx="522044" cy="222833"/>
              </a:xfrm>
              <a:prstGeom prst="bentConnector3">
                <a:avLst>
                  <a:gd name="adj1" fmla="val 50000"/>
                </a:avLst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  <a:headEnd type="triangl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22" name="그룹 221">
              <a:extLst>
                <a:ext uri="{FF2B5EF4-FFF2-40B4-BE49-F238E27FC236}">
                  <a16:creationId xmlns:a16="http://schemas.microsoft.com/office/drawing/2014/main" id="{A5315380-FED2-4800-A356-EDDD5687BC59}"/>
                </a:ext>
              </a:extLst>
            </p:cNvPr>
            <p:cNvGrpSpPr/>
            <p:nvPr/>
          </p:nvGrpSpPr>
          <p:grpSpPr>
            <a:xfrm>
              <a:off x="6931114" y="1583321"/>
              <a:ext cx="5346812" cy="4998853"/>
              <a:chOff x="6931114" y="1583321"/>
              <a:chExt cx="5346812" cy="4998853"/>
            </a:xfrm>
          </p:grpSpPr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CB7A339E-6991-418D-AA04-CDD882474266}"/>
                  </a:ext>
                </a:extLst>
              </p:cNvPr>
              <p:cNvSpPr/>
              <p:nvPr/>
            </p:nvSpPr>
            <p:spPr>
              <a:xfrm>
                <a:off x="7199784" y="1583321"/>
                <a:ext cx="4809473" cy="10381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PIL - PC Simulink</a:t>
                </a:r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EE4E16AB-7B50-4AD5-85CA-88A68307B411}"/>
                  </a:ext>
                </a:extLst>
              </p:cNvPr>
              <p:cNvSpPr/>
              <p:nvPr/>
            </p:nvSpPr>
            <p:spPr>
              <a:xfrm>
                <a:off x="7325182" y="1976982"/>
                <a:ext cx="615556" cy="44606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9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Switch</a:t>
                </a:r>
              </a:p>
              <a:p>
                <a:pPr algn="ctr"/>
                <a:r>
                  <a:rPr lang="en-US" altLang="ko-KR" sz="9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(Simulink Block)</a:t>
                </a:r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989CA8B5-2DBA-4DD9-9CEE-2B3ADBF174C3}"/>
                  </a:ext>
                </a:extLst>
              </p:cNvPr>
              <p:cNvSpPr/>
              <p:nvPr/>
            </p:nvSpPr>
            <p:spPr>
              <a:xfrm>
                <a:off x="7199784" y="2854811"/>
                <a:ext cx="4809473" cy="121947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PIL - MCU</a:t>
                </a:r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063B0FFB-A90C-4AC1-A774-9BEDEE4D53E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240558" y="3054043"/>
                <a:ext cx="2751187" cy="931915"/>
                <a:chOff x="10848020" y="5291736"/>
                <a:chExt cx="4676766" cy="1584170"/>
              </a:xfrm>
            </p:grpSpPr>
            <p:grpSp>
              <p:nvGrpSpPr>
                <p:cNvPr id="258" name="그룹 257">
                  <a:extLst>
                    <a:ext uri="{FF2B5EF4-FFF2-40B4-BE49-F238E27FC236}">
                      <a16:creationId xmlns:a16="http://schemas.microsoft.com/office/drawing/2014/main" id="{C2AD12C1-83B2-4901-A108-31048F41561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0848020" y="6346704"/>
                  <a:ext cx="1224135" cy="446064"/>
                  <a:chOff x="10848020" y="6346704"/>
                  <a:chExt cx="1224135" cy="446064"/>
                </a:xfrm>
              </p:grpSpPr>
              <p:sp>
                <p:nvSpPr>
                  <p:cNvPr id="289" name="직사각형 288">
                    <a:extLst>
                      <a:ext uri="{FF2B5EF4-FFF2-40B4-BE49-F238E27FC236}">
                        <a16:creationId xmlns:a16="http://schemas.microsoft.com/office/drawing/2014/main" id="{8A50F671-BD7F-4818-A540-7F80F9D84884}"/>
                      </a:ext>
                    </a:extLst>
                  </p:cNvPr>
                  <p:cNvSpPr/>
                  <p:nvPr/>
                </p:nvSpPr>
                <p:spPr>
                  <a:xfrm>
                    <a:off x="10848020" y="6346704"/>
                    <a:ext cx="752330" cy="446064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8000" tIns="36000" rIns="18000" bIns="36000" rtlCol="0" anchor="ctr" anchorCtr="0"/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GPIO</a:t>
                    </a:r>
                    <a:r>
                      <a:rPr lang="ko-KR" altLang="en-US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</a:t>
                    </a:r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IN</a:t>
                    </a:r>
                    <a:endParaRPr lang="ko-KR" altLang="en-US" sz="9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290" name="직선 화살표 연결선 289">
                    <a:extLst>
                      <a:ext uri="{FF2B5EF4-FFF2-40B4-BE49-F238E27FC236}">
                        <a16:creationId xmlns:a16="http://schemas.microsoft.com/office/drawing/2014/main" id="{5791AD94-E4A9-4D84-816B-8620E29A7C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1600351" y="6568002"/>
                    <a:ext cx="471804" cy="0"/>
                  </a:xfrm>
                  <a:prstGeom prst="straightConnector1">
                    <a:avLst/>
                  </a:prstGeom>
                  <a:noFill/>
                  <a:ln w="38100">
                    <a:solidFill>
                      <a:schemeClr val="accent6">
                        <a:lumMod val="75000"/>
                      </a:schemeClr>
                    </a:solidFill>
                    <a:headEnd type="triangl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259" name="그룹 258">
                  <a:extLst>
                    <a:ext uri="{FF2B5EF4-FFF2-40B4-BE49-F238E27FC236}">
                      <a16:creationId xmlns:a16="http://schemas.microsoft.com/office/drawing/2014/main" id="{25BEC297-B7B4-49F6-A494-616D2CC1B73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4268400" y="6346704"/>
                  <a:ext cx="1256386" cy="446064"/>
                  <a:chOff x="14268400" y="6346704"/>
                  <a:chExt cx="1256386" cy="446064"/>
                </a:xfrm>
              </p:grpSpPr>
              <p:sp>
                <p:nvSpPr>
                  <p:cNvPr id="287" name="직사각형 286">
                    <a:extLst>
                      <a:ext uri="{FF2B5EF4-FFF2-40B4-BE49-F238E27FC236}">
                        <a16:creationId xmlns:a16="http://schemas.microsoft.com/office/drawing/2014/main" id="{AE6CB9B5-A9CB-477D-80B5-41CF130A2C48}"/>
                      </a:ext>
                    </a:extLst>
                  </p:cNvPr>
                  <p:cNvSpPr/>
                  <p:nvPr/>
                </p:nvSpPr>
                <p:spPr>
                  <a:xfrm>
                    <a:off x="14772456" y="6346704"/>
                    <a:ext cx="752330" cy="446064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8000" tIns="36000" rIns="18000" bIns="36000" rtlCol="0" anchor="ctr" anchorCtr="0"/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GPIO</a:t>
                    </a:r>
                    <a:r>
                      <a:rPr lang="ko-KR" altLang="en-US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</a:t>
                    </a:r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OUT</a:t>
                    </a:r>
                    <a:endParaRPr lang="ko-KR" altLang="en-US" sz="9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288" name="직선 화살표 연결선 287">
                    <a:extLst>
                      <a:ext uri="{FF2B5EF4-FFF2-40B4-BE49-F238E27FC236}">
                        <a16:creationId xmlns:a16="http://schemas.microsoft.com/office/drawing/2014/main" id="{A7683CE1-32ED-4421-8F4E-59E23766B5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4268400" y="6569736"/>
                    <a:ext cx="504057" cy="0"/>
                  </a:xfrm>
                  <a:prstGeom prst="straightConnector1">
                    <a:avLst/>
                  </a:prstGeom>
                  <a:noFill/>
                  <a:ln w="38100">
                    <a:solidFill>
                      <a:schemeClr val="accent3">
                        <a:lumMod val="75000"/>
                      </a:schemeClr>
                    </a:solidFill>
                    <a:headEnd type="triangl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260" name="그룹 259">
                  <a:extLst>
                    <a:ext uri="{FF2B5EF4-FFF2-40B4-BE49-F238E27FC236}">
                      <a16:creationId xmlns:a16="http://schemas.microsoft.com/office/drawing/2014/main" id="{9E94E6F2-CE2E-4DA7-9D36-E0695B50FD9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2072155" y="5291736"/>
                  <a:ext cx="2196246" cy="1584170"/>
                  <a:chOff x="12072155" y="5291736"/>
                  <a:chExt cx="2196246" cy="1584170"/>
                </a:xfrm>
              </p:grpSpPr>
              <p:sp>
                <p:nvSpPr>
                  <p:cNvPr id="261" name="직사각형 260">
                    <a:extLst>
                      <a:ext uri="{FF2B5EF4-FFF2-40B4-BE49-F238E27FC236}">
                        <a16:creationId xmlns:a16="http://schemas.microsoft.com/office/drawing/2014/main" id="{0421586F-C1EB-4065-9B69-1B3E46BA74CE}"/>
                      </a:ext>
                    </a:extLst>
                  </p:cNvPr>
                  <p:cNvSpPr/>
                  <p:nvPr/>
                </p:nvSpPr>
                <p:spPr>
                  <a:xfrm>
                    <a:off x="12072156" y="5291736"/>
                    <a:ext cx="2196244" cy="1584170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8000" tIns="36000" rIns="18000" bIns="36000" rtlCol="0" anchor="t" anchorCtr="0"/>
                  <a:lstStyle/>
                  <a:p>
                    <a:pPr algn="ctr"/>
                    <a:r>
                      <a:rPr lang="ko-KR" altLang="en-US" sz="16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제어로직</a:t>
                    </a:r>
                  </a:p>
                </p:txBody>
              </p:sp>
              <p:cxnSp>
                <p:nvCxnSpPr>
                  <p:cNvPr id="262" name="연결선: 꺾임 261">
                    <a:extLst>
                      <a:ext uri="{FF2B5EF4-FFF2-40B4-BE49-F238E27FC236}">
                        <a16:creationId xmlns:a16="http://schemas.microsoft.com/office/drawing/2014/main" id="{035A18E1-4669-4CD5-8A0E-F2B6767D38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72156" y="5811604"/>
                    <a:ext cx="2196245" cy="756400"/>
                  </a:xfrm>
                  <a:prstGeom prst="bentConnector3">
                    <a:avLst>
                      <a:gd name="adj1" fmla="val 20971"/>
                    </a:avLst>
                  </a:prstGeom>
                  <a:noFill/>
                  <a:ln w="19050">
                    <a:headEnd type="none"/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3" name="직선 연결선 262">
                    <a:extLst>
                      <a:ext uri="{FF2B5EF4-FFF2-40B4-BE49-F238E27FC236}">
                        <a16:creationId xmlns:a16="http://schemas.microsoft.com/office/drawing/2014/main" id="{471D5187-EC51-4854-AFC1-E79E84D31E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72155" y="6566292"/>
                    <a:ext cx="21602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4" name="직선 연결선 263">
                    <a:extLst>
                      <a:ext uri="{FF2B5EF4-FFF2-40B4-BE49-F238E27FC236}">
                        <a16:creationId xmlns:a16="http://schemas.microsoft.com/office/drawing/2014/main" id="{A9ED95F6-5EA2-4940-8E13-89717CFA67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299002" y="5992293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5" name="직선 연결선 264">
                    <a:extLst>
                      <a:ext uri="{FF2B5EF4-FFF2-40B4-BE49-F238E27FC236}">
                        <a16:creationId xmlns:a16="http://schemas.microsoft.com/office/drawing/2014/main" id="{8336C013-FBF2-49CA-8F4D-6727793EFE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281037" y="5992293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266" name="원호 265">
                    <a:extLst>
                      <a:ext uri="{FF2B5EF4-FFF2-40B4-BE49-F238E27FC236}">
                        <a16:creationId xmlns:a16="http://schemas.microsoft.com/office/drawing/2014/main" id="{8A587FF7-00E4-4E26-AEFA-FAD9A9843F1A}"/>
                      </a:ext>
                    </a:extLst>
                  </p:cNvPr>
                  <p:cNvSpPr/>
                  <p:nvPr/>
                </p:nvSpPr>
                <p:spPr>
                  <a:xfrm>
                    <a:off x="12437247" y="5884156"/>
                    <a:ext cx="187163" cy="244846"/>
                  </a:xfrm>
                  <a:prstGeom prst="arc">
                    <a:avLst>
                      <a:gd name="adj1" fmla="val 11222804"/>
                      <a:gd name="adj2" fmla="val 0"/>
                    </a:avLst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67" name="직선 연결선 266">
                    <a:extLst>
                      <a:ext uri="{FF2B5EF4-FFF2-40B4-BE49-F238E27FC236}">
                        <a16:creationId xmlns:a16="http://schemas.microsoft.com/office/drawing/2014/main" id="{D081384D-55F4-4DAF-8C78-E94D162629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612216" y="5992293"/>
                    <a:ext cx="360040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8" name="직선 연결선 267">
                    <a:extLst>
                      <a:ext uri="{FF2B5EF4-FFF2-40B4-BE49-F238E27FC236}">
                        <a16:creationId xmlns:a16="http://schemas.microsoft.com/office/drawing/2014/main" id="{A5630049-5085-4547-88F8-0F958FEDC2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530828" y="5811604"/>
                    <a:ext cx="468201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269" name="순서도: 지연 268">
                    <a:extLst>
                      <a:ext uri="{FF2B5EF4-FFF2-40B4-BE49-F238E27FC236}">
                        <a16:creationId xmlns:a16="http://schemas.microsoft.com/office/drawing/2014/main" id="{F44F91EC-EEA9-417E-BF62-5BBA7B9331DE}"/>
                      </a:ext>
                    </a:extLst>
                  </p:cNvPr>
                  <p:cNvSpPr/>
                  <p:nvPr/>
                </p:nvSpPr>
                <p:spPr>
                  <a:xfrm>
                    <a:off x="12970451" y="5748579"/>
                    <a:ext cx="361993" cy="290967"/>
                  </a:xfrm>
                  <a:prstGeom prst="flowChartDelay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70" name="연결선: 꺾임 269">
                    <a:extLst>
                      <a:ext uri="{FF2B5EF4-FFF2-40B4-BE49-F238E27FC236}">
                        <a16:creationId xmlns:a16="http://schemas.microsoft.com/office/drawing/2014/main" id="{1BCD7C8B-4EFF-4C36-A812-5F8E119AF62E}"/>
                      </a:ext>
                    </a:extLst>
                  </p:cNvPr>
                  <p:cNvCxnSpPr>
                    <a:cxnSpLocks/>
                    <a:stCxn id="269" idx="3"/>
                    <a:endCxn id="273" idx="0"/>
                  </p:cNvCxnSpPr>
                  <p:nvPr/>
                </p:nvCxnSpPr>
                <p:spPr>
                  <a:xfrm>
                    <a:off x="13332444" y="5894063"/>
                    <a:ext cx="404590" cy="189758"/>
                  </a:xfrm>
                  <a:prstGeom prst="bentConnector2">
                    <a:avLst/>
                  </a:prstGeom>
                  <a:noFill/>
                  <a:ln w="19050">
                    <a:headEnd type="none"/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grpSp>
                <p:nvGrpSpPr>
                  <p:cNvPr id="271" name="그룹 270">
                    <a:extLst>
                      <a:ext uri="{FF2B5EF4-FFF2-40B4-BE49-F238E27FC236}">
                        <a16:creationId xmlns:a16="http://schemas.microsoft.com/office/drawing/2014/main" id="{7C058BBC-D345-4101-8E0D-2BE7BBAA4A7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3556043" y="6083821"/>
                    <a:ext cx="361982" cy="341211"/>
                    <a:chOff x="6794214" y="7327986"/>
                    <a:chExt cx="432048" cy="407256"/>
                  </a:xfrm>
                </p:grpSpPr>
                <p:sp>
                  <p:nvSpPr>
                    <p:cNvPr id="273" name="직사각형 272">
                      <a:extLst>
                        <a:ext uri="{FF2B5EF4-FFF2-40B4-BE49-F238E27FC236}">
                          <a16:creationId xmlns:a16="http://schemas.microsoft.com/office/drawing/2014/main" id="{1110E999-7068-446D-BA9C-C34528348F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4214" y="7327986"/>
                      <a:ext cx="432048" cy="40725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8000" tIns="36000" rIns="18000" bIns="36000" rtlCol="0" anchor="ctr" anchorCtr="0"/>
                    <a:lstStyle/>
                    <a:p>
                      <a:pPr algn="ctr"/>
                      <a:endParaRPr lang="ko-KR" altLang="en-US" sz="1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  <p:grpSp>
                  <p:nvGrpSpPr>
                    <p:cNvPr id="274" name="그룹 273">
                      <a:extLst>
                        <a:ext uri="{FF2B5EF4-FFF2-40B4-BE49-F238E27FC236}">
                          <a16:creationId xmlns:a16="http://schemas.microsoft.com/office/drawing/2014/main" id="{E7D470C0-B82E-4C17-BAA1-8DAC5E659F4F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6839744" y="7408722"/>
                      <a:ext cx="360040" cy="242154"/>
                      <a:chOff x="5363580" y="7163941"/>
                      <a:chExt cx="878519" cy="590871"/>
                    </a:xfrm>
                  </p:grpSpPr>
                  <p:cxnSp>
                    <p:nvCxnSpPr>
                      <p:cNvPr id="275" name="직선 연결선 274">
                        <a:extLst>
                          <a:ext uri="{FF2B5EF4-FFF2-40B4-BE49-F238E27FC236}">
                            <a16:creationId xmlns:a16="http://schemas.microsoft.com/office/drawing/2014/main" id="{574B20A9-887E-43EC-B113-BF4019F819F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381545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6" name="직선 연결선 275">
                        <a:extLst>
                          <a:ext uri="{FF2B5EF4-FFF2-40B4-BE49-F238E27FC236}">
                            <a16:creationId xmlns:a16="http://schemas.microsoft.com/office/drawing/2014/main" id="{C8E48DEB-BFA1-4438-BBBA-C018639CE7C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363580" y="7163941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7" name="직선 연결선 276">
                        <a:extLst>
                          <a:ext uri="{FF2B5EF4-FFF2-40B4-BE49-F238E27FC236}">
                            <a16:creationId xmlns:a16="http://schemas.microsoft.com/office/drawing/2014/main" id="{557050CA-FD75-428B-995C-E8D9F8E7C88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525561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8" name="직선 연결선 277">
                        <a:extLst>
                          <a:ext uri="{FF2B5EF4-FFF2-40B4-BE49-F238E27FC236}">
                            <a16:creationId xmlns:a16="http://schemas.microsoft.com/office/drawing/2014/main" id="{E8E12282-9D21-4118-AFDD-37C941517AC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507596" y="7754812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9" name="직선 연결선 278">
                        <a:extLst>
                          <a:ext uri="{FF2B5EF4-FFF2-40B4-BE49-F238E27FC236}">
                            <a16:creationId xmlns:a16="http://schemas.microsoft.com/office/drawing/2014/main" id="{D05F5AD8-D12C-43AD-8024-0BB00BB433E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659660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0" name="직선 연결선 279">
                        <a:extLst>
                          <a:ext uri="{FF2B5EF4-FFF2-40B4-BE49-F238E27FC236}">
                            <a16:creationId xmlns:a16="http://schemas.microsoft.com/office/drawing/2014/main" id="{ED8E6290-2D1B-4D5D-8792-8F97095C6A6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641695" y="7163941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1" name="직선 연결선 280">
                        <a:extLst>
                          <a:ext uri="{FF2B5EF4-FFF2-40B4-BE49-F238E27FC236}">
                            <a16:creationId xmlns:a16="http://schemas.microsoft.com/office/drawing/2014/main" id="{13BA50B1-6B2A-4A20-9874-49508BAA6E9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803676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2" name="직선 연결선 281">
                        <a:extLst>
                          <a:ext uri="{FF2B5EF4-FFF2-40B4-BE49-F238E27FC236}">
                            <a16:creationId xmlns:a16="http://schemas.microsoft.com/office/drawing/2014/main" id="{0F0BA1EE-53D4-4449-A7BF-236F2FA217F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785711" y="7754812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3" name="직선 연결선 282">
                        <a:extLst>
                          <a:ext uri="{FF2B5EF4-FFF2-40B4-BE49-F238E27FC236}">
                            <a16:creationId xmlns:a16="http://schemas.microsoft.com/office/drawing/2014/main" id="{9975E9A8-CD57-4A23-9489-0AB97F25A58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942453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4" name="직선 연결선 283">
                        <a:extLst>
                          <a:ext uri="{FF2B5EF4-FFF2-40B4-BE49-F238E27FC236}">
                            <a16:creationId xmlns:a16="http://schemas.microsoft.com/office/drawing/2014/main" id="{DA7D8D87-BA65-4AFD-B97A-4F92E0E4DA5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924488" y="7163941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5" name="직선 연결선 284">
                        <a:extLst>
                          <a:ext uri="{FF2B5EF4-FFF2-40B4-BE49-F238E27FC236}">
                            <a16:creationId xmlns:a16="http://schemas.microsoft.com/office/drawing/2014/main" id="{B6781E24-F304-4D3D-B2AD-CA0A6BE9768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086469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6" name="직선 연결선 285">
                        <a:extLst>
                          <a:ext uri="{FF2B5EF4-FFF2-40B4-BE49-F238E27FC236}">
                            <a16:creationId xmlns:a16="http://schemas.microsoft.com/office/drawing/2014/main" id="{16EAD7E7-1C59-49D1-A346-101EABCBD6C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068504" y="7754812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</p:grpSp>
              </p:grpSp>
              <p:cxnSp>
                <p:nvCxnSpPr>
                  <p:cNvPr id="272" name="직선 화살표 연결선 271">
                    <a:extLst>
                      <a:ext uri="{FF2B5EF4-FFF2-40B4-BE49-F238E27FC236}">
                        <a16:creationId xmlns:a16="http://schemas.microsoft.com/office/drawing/2014/main" id="{8E2E27E5-78DD-416F-8E99-0E1075005CE2}"/>
                      </a:ext>
                    </a:extLst>
                  </p:cNvPr>
                  <p:cNvCxnSpPr>
                    <a:cxnSpLocks/>
                    <a:endCxn id="273" idx="3"/>
                  </p:cNvCxnSpPr>
                  <p:nvPr/>
                </p:nvCxnSpPr>
                <p:spPr>
                  <a:xfrm flipH="1">
                    <a:off x="13918025" y="6254427"/>
                    <a:ext cx="350375" cy="0"/>
                  </a:xfrm>
                  <a:prstGeom prst="straightConnector1">
                    <a:avLst/>
                  </a:prstGeom>
                  <a:noFill/>
                  <a:ln w="19050">
                    <a:headEnd type="triangl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7A6CF44E-AAB1-4486-B6B8-844EA8746E5A}"/>
                  </a:ext>
                </a:extLst>
              </p:cNvPr>
              <p:cNvSpPr/>
              <p:nvPr/>
            </p:nvSpPr>
            <p:spPr>
              <a:xfrm>
                <a:off x="8467876" y="6071882"/>
                <a:ext cx="2352239" cy="3071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200" b="1">
                    <a:solidFill>
                      <a:schemeClr val="accent2"/>
                    </a:solidFill>
                  </a:rPr>
                  <a:t>MCU </a:t>
                </a:r>
                <a:r>
                  <a:rPr lang="ko-KR" altLang="en-US" sz="1200" b="1">
                    <a:solidFill>
                      <a:schemeClr val="accent2"/>
                    </a:solidFill>
                  </a:rPr>
                  <a:t>출력포트와 입력포트 연결</a:t>
                </a:r>
              </a:p>
            </p:txBody>
          </p:sp>
          <p:cxnSp>
            <p:nvCxnSpPr>
              <p:cNvPr id="228" name="연결선: 꺾임 227">
                <a:extLst>
                  <a:ext uri="{FF2B5EF4-FFF2-40B4-BE49-F238E27FC236}">
                    <a16:creationId xmlns:a16="http://schemas.microsoft.com/office/drawing/2014/main" id="{7576F601-77C1-4017-8CBF-9D7504BE65C1}"/>
                  </a:ext>
                </a:extLst>
              </p:cNvPr>
              <p:cNvCxnSpPr>
                <a:cxnSpLocks/>
                <a:endCxn id="243" idx="1"/>
              </p:cNvCxnSpPr>
              <p:nvPr/>
            </p:nvCxnSpPr>
            <p:spPr>
              <a:xfrm flipV="1">
                <a:off x="10245472" y="2099015"/>
                <a:ext cx="1007700" cy="1503546"/>
              </a:xfrm>
              <a:prstGeom prst="bentConnector3">
                <a:avLst>
                  <a:gd name="adj1" fmla="val 44329"/>
                </a:avLst>
              </a:prstGeom>
              <a:noFill/>
              <a:ln w="38100"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229" name="그룹 228">
                <a:extLst>
                  <a:ext uri="{FF2B5EF4-FFF2-40B4-BE49-F238E27FC236}">
                    <a16:creationId xmlns:a16="http://schemas.microsoft.com/office/drawing/2014/main" id="{3DB41043-EC4A-452E-8436-4F229C9676EE}"/>
                  </a:ext>
                </a:extLst>
              </p:cNvPr>
              <p:cNvGrpSpPr/>
              <p:nvPr/>
            </p:nvGrpSpPr>
            <p:grpSpPr>
              <a:xfrm>
                <a:off x="11253172" y="1684969"/>
                <a:ext cx="648073" cy="828091"/>
                <a:chOff x="14811691" y="4876606"/>
                <a:chExt cx="752330" cy="828091"/>
              </a:xfrm>
            </p:grpSpPr>
            <p:sp>
              <p:nvSpPr>
                <p:cNvPr id="243" name="직사각형 242">
                  <a:extLst>
                    <a:ext uri="{FF2B5EF4-FFF2-40B4-BE49-F238E27FC236}">
                      <a16:creationId xmlns:a16="http://schemas.microsoft.com/office/drawing/2014/main" id="{6240C070-FE7C-4D3A-9A80-74CFCFE572FD}"/>
                    </a:ext>
                  </a:extLst>
                </p:cNvPr>
                <p:cNvSpPr/>
                <p:nvPr/>
              </p:nvSpPr>
              <p:spPr>
                <a:xfrm>
                  <a:off x="14811691" y="4876606"/>
                  <a:ext cx="752330" cy="82809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t" anchorCtr="0"/>
                <a:lstStyle/>
                <a:p>
                  <a:pPr algn="ctr"/>
                  <a:r>
                    <a:rPr lang="en-US" altLang="ko-KR" sz="9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Scope</a:t>
                  </a:r>
                  <a:endParaRPr lang="ko-KR" altLang="en-US" sz="9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244" name="직사각형 243">
                  <a:extLst>
                    <a:ext uri="{FF2B5EF4-FFF2-40B4-BE49-F238E27FC236}">
                      <a16:creationId xmlns:a16="http://schemas.microsoft.com/office/drawing/2014/main" id="{6E1CEB37-0099-480B-BC4D-64443AABF187}"/>
                    </a:ext>
                  </a:extLst>
                </p:cNvPr>
                <p:cNvSpPr/>
                <p:nvPr/>
              </p:nvSpPr>
              <p:spPr>
                <a:xfrm>
                  <a:off x="14919627" y="5148424"/>
                  <a:ext cx="544451" cy="42994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:endParaRPr lang="ko-KR" altLang="en-US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grpSp>
              <p:nvGrpSpPr>
                <p:cNvPr id="245" name="그룹 244">
                  <a:extLst>
                    <a:ext uri="{FF2B5EF4-FFF2-40B4-BE49-F238E27FC236}">
                      <a16:creationId xmlns:a16="http://schemas.microsoft.com/office/drawing/2014/main" id="{3C24F6C0-1B36-413B-966C-BE65054560F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5037139" y="5254026"/>
                  <a:ext cx="301652" cy="202884"/>
                  <a:chOff x="5363580" y="7163941"/>
                  <a:chExt cx="878519" cy="590871"/>
                </a:xfrm>
              </p:grpSpPr>
              <p:cxnSp>
                <p:nvCxnSpPr>
                  <p:cNvPr id="246" name="직선 연결선 245">
                    <a:extLst>
                      <a:ext uri="{FF2B5EF4-FFF2-40B4-BE49-F238E27FC236}">
                        <a16:creationId xmlns:a16="http://schemas.microsoft.com/office/drawing/2014/main" id="{FD637678-A49F-4D9B-87FA-DC6B4610E8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81545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47" name="직선 연결선 246">
                    <a:extLst>
                      <a:ext uri="{FF2B5EF4-FFF2-40B4-BE49-F238E27FC236}">
                        <a16:creationId xmlns:a16="http://schemas.microsoft.com/office/drawing/2014/main" id="{AC5E6BEA-ADE2-4FBE-8EC7-8CF7F1322C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63580" y="7163941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48" name="직선 연결선 247">
                    <a:extLst>
                      <a:ext uri="{FF2B5EF4-FFF2-40B4-BE49-F238E27FC236}">
                        <a16:creationId xmlns:a16="http://schemas.microsoft.com/office/drawing/2014/main" id="{B7CD8971-5B8F-4D42-8036-019AC035FA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25561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49" name="직선 연결선 248">
                    <a:extLst>
                      <a:ext uri="{FF2B5EF4-FFF2-40B4-BE49-F238E27FC236}">
                        <a16:creationId xmlns:a16="http://schemas.microsoft.com/office/drawing/2014/main" id="{61C518AC-A26C-46D6-9B53-B5C0B9AD96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07596" y="7754812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0" name="직선 연결선 249">
                    <a:extLst>
                      <a:ext uri="{FF2B5EF4-FFF2-40B4-BE49-F238E27FC236}">
                        <a16:creationId xmlns:a16="http://schemas.microsoft.com/office/drawing/2014/main" id="{F05E0918-19EA-4265-A88F-79402A4822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59660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1" name="직선 연결선 250">
                    <a:extLst>
                      <a:ext uri="{FF2B5EF4-FFF2-40B4-BE49-F238E27FC236}">
                        <a16:creationId xmlns:a16="http://schemas.microsoft.com/office/drawing/2014/main" id="{C46929A0-B6A9-4B49-A126-D6116515A5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41695" y="7163941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2" name="직선 연결선 251">
                    <a:extLst>
                      <a:ext uri="{FF2B5EF4-FFF2-40B4-BE49-F238E27FC236}">
                        <a16:creationId xmlns:a16="http://schemas.microsoft.com/office/drawing/2014/main" id="{3FFA836E-7196-4D1B-8F82-1C986168FB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03676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3" name="직선 연결선 252">
                    <a:extLst>
                      <a:ext uri="{FF2B5EF4-FFF2-40B4-BE49-F238E27FC236}">
                        <a16:creationId xmlns:a16="http://schemas.microsoft.com/office/drawing/2014/main" id="{9F130D6F-C240-4452-B483-642D58B8DA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85711" y="7754812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4" name="직선 연결선 253">
                    <a:extLst>
                      <a:ext uri="{FF2B5EF4-FFF2-40B4-BE49-F238E27FC236}">
                        <a16:creationId xmlns:a16="http://schemas.microsoft.com/office/drawing/2014/main" id="{203D8C8E-90AE-459A-8D4D-E5FDB558E7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942453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5" name="직선 연결선 254">
                    <a:extLst>
                      <a:ext uri="{FF2B5EF4-FFF2-40B4-BE49-F238E27FC236}">
                        <a16:creationId xmlns:a16="http://schemas.microsoft.com/office/drawing/2014/main" id="{7416E05D-65BA-47BD-9678-5E1C97305D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924488" y="7163941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6" name="직선 연결선 255">
                    <a:extLst>
                      <a:ext uri="{FF2B5EF4-FFF2-40B4-BE49-F238E27FC236}">
                        <a16:creationId xmlns:a16="http://schemas.microsoft.com/office/drawing/2014/main" id="{228252A4-AB0A-4243-94B2-A41397CA20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86469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7" name="직선 연결선 256">
                    <a:extLst>
                      <a:ext uri="{FF2B5EF4-FFF2-40B4-BE49-F238E27FC236}">
                        <a16:creationId xmlns:a16="http://schemas.microsoft.com/office/drawing/2014/main" id="{EE077C93-19C5-481F-B342-E43E67F6AB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8504" y="7754812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30" name="사다리꼴 164">
                <a:extLst>
                  <a:ext uri="{FF2B5EF4-FFF2-40B4-BE49-F238E27FC236}">
                    <a16:creationId xmlns:a16="http://schemas.microsoft.com/office/drawing/2014/main" id="{2B6EB8AF-B6DF-4A29-A3E6-F682C66A8831}"/>
                  </a:ext>
                </a:extLst>
              </p:cNvPr>
              <p:cNvSpPr/>
              <p:nvPr/>
            </p:nvSpPr>
            <p:spPr>
              <a:xfrm flipV="1">
                <a:off x="7199784" y="4082352"/>
                <a:ext cx="4845478" cy="756971"/>
              </a:xfrm>
              <a:custGeom>
                <a:avLst/>
                <a:gdLst>
                  <a:gd name="connsiteX0" fmla="*/ 0 w 4920716"/>
                  <a:gd name="connsiteY0" fmla="*/ 1908211 h 1908211"/>
                  <a:gd name="connsiteX1" fmla="*/ 477053 w 4920716"/>
                  <a:gd name="connsiteY1" fmla="*/ 0 h 1908211"/>
                  <a:gd name="connsiteX2" fmla="*/ 4443663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477053 w 4920716"/>
                  <a:gd name="connsiteY1" fmla="*/ 0 h 1908211"/>
                  <a:gd name="connsiteX2" fmla="*/ 2743451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2258228 w 4920716"/>
                  <a:gd name="connsiteY1" fmla="*/ 0 h 1908211"/>
                  <a:gd name="connsiteX2" fmla="*/ 2743451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2258228 w 4920716"/>
                  <a:gd name="connsiteY1" fmla="*/ 0 h 1908211"/>
                  <a:gd name="connsiteX2" fmla="*/ 2933356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2226578 w 4920716"/>
                  <a:gd name="connsiteY1" fmla="*/ 0 h 1908211"/>
                  <a:gd name="connsiteX2" fmla="*/ 2933356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26505 h 1926505"/>
                  <a:gd name="connsiteX1" fmla="*/ 2226578 w 4920716"/>
                  <a:gd name="connsiteY1" fmla="*/ 18294 h 1926505"/>
                  <a:gd name="connsiteX2" fmla="*/ 2614932 w 4920716"/>
                  <a:gd name="connsiteY2" fmla="*/ 0 h 1926505"/>
                  <a:gd name="connsiteX3" fmla="*/ 4920716 w 4920716"/>
                  <a:gd name="connsiteY3" fmla="*/ 1926505 h 1926505"/>
                  <a:gd name="connsiteX4" fmla="*/ 0 w 4920716"/>
                  <a:gd name="connsiteY4" fmla="*/ 1926505 h 1926505"/>
                  <a:gd name="connsiteX0" fmla="*/ 0 w 4920716"/>
                  <a:gd name="connsiteY0" fmla="*/ 1938706 h 1938706"/>
                  <a:gd name="connsiteX1" fmla="*/ 2235943 w 4920716"/>
                  <a:gd name="connsiteY1" fmla="*/ 0 h 1938706"/>
                  <a:gd name="connsiteX2" fmla="*/ 2614932 w 4920716"/>
                  <a:gd name="connsiteY2" fmla="*/ 12201 h 1938706"/>
                  <a:gd name="connsiteX3" fmla="*/ 4920716 w 4920716"/>
                  <a:gd name="connsiteY3" fmla="*/ 1938706 h 1938706"/>
                  <a:gd name="connsiteX4" fmla="*/ 0 w 4920716"/>
                  <a:gd name="connsiteY4" fmla="*/ 1938706 h 1938706"/>
                  <a:gd name="connsiteX0" fmla="*/ 0 w 4920716"/>
                  <a:gd name="connsiteY0" fmla="*/ 1938706 h 1938706"/>
                  <a:gd name="connsiteX1" fmla="*/ 2235943 w 4920716"/>
                  <a:gd name="connsiteY1" fmla="*/ 0 h 1938706"/>
                  <a:gd name="connsiteX2" fmla="*/ 2617273 w 4920716"/>
                  <a:gd name="connsiteY2" fmla="*/ 5 h 1938706"/>
                  <a:gd name="connsiteX3" fmla="*/ 4920716 w 4920716"/>
                  <a:gd name="connsiteY3" fmla="*/ 1938706 h 1938706"/>
                  <a:gd name="connsiteX4" fmla="*/ 0 w 4920716"/>
                  <a:gd name="connsiteY4" fmla="*/ 1938706 h 1938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20716" h="1938706">
                    <a:moveTo>
                      <a:pt x="0" y="1938706"/>
                    </a:moveTo>
                    <a:lnTo>
                      <a:pt x="2235943" y="0"/>
                    </a:lnTo>
                    <a:lnTo>
                      <a:pt x="2617273" y="5"/>
                    </a:lnTo>
                    <a:lnTo>
                      <a:pt x="4920716" y="1938706"/>
                    </a:lnTo>
                    <a:lnTo>
                      <a:pt x="0" y="1938706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BC71AD0D-1479-4B75-AFDA-CA96368527B7}"/>
                  </a:ext>
                </a:extLst>
              </p:cNvPr>
              <p:cNvSpPr/>
              <p:nvPr/>
            </p:nvSpPr>
            <p:spPr>
              <a:xfrm>
                <a:off x="9514446" y="5236320"/>
                <a:ext cx="99629" cy="96398"/>
              </a:xfrm>
              <a:prstGeom prst="rect">
                <a:avLst/>
              </a:prstGeom>
              <a:solidFill>
                <a:srgbClr val="FFC000"/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8987DB3E-67F1-4726-9B2D-DF6834CC966A}"/>
                  </a:ext>
                </a:extLst>
              </p:cNvPr>
              <p:cNvSpPr/>
              <p:nvPr/>
            </p:nvSpPr>
            <p:spPr>
              <a:xfrm>
                <a:off x="9720234" y="5234965"/>
                <a:ext cx="99629" cy="96398"/>
              </a:xfrm>
              <a:prstGeom prst="rect">
                <a:avLst/>
              </a:prstGeom>
              <a:solidFill>
                <a:srgbClr val="92D050"/>
              </a:solidFill>
              <a:ln w="127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cxnSp>
            <p:nvCxnSpPr>
              <p:cNvPr id="233" name="연결선: 꺾임 232">
                <a:extLst>
                  <a:ext uri="{FF2B5EF4-FFF2-40B4-BE49-F238E27FC236}">
                    <a16:creationId xmlns:a16="http://schemas.microsoft.com/office/drawing/2014/main" id="{28AF4717-8492-47B4-A4C0-A8ABAD1FD275}"/>
                  </a:ext>
                </a:extLst>
              </p:cNvPr>
              <p:cNvCxnSpPr>
                <a:cxnSpLocks/>
                <a:stCxn id="224" idx="3"/>
              </p:cNvCxnSpPr>
              <p:nvPr/>
            </p:nvCxnSpPr>
            <p:spPr>
              <a:xfrm>
                <a:off x="7940738" y="2200014"/>
                <a:ext cx="1019937" cy="1159690"/>
              </a:xfrm>
              <a:prstGeom prst="bentConnector3">
                <a:avLst>
                  <a:gd name="adj1" fmla="val 50000"/>
                </a:avLst>
              </a:prstGeom>
              <a:noFill/>
              <a:ln w="38100"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13544A5C-30BA-4165-9824-D0E8BCD73764}"/>
                  </a:ext>
                </a:extLst>
              </p:cNvPr>
              <p:cNvSpPr/>
              <p:nvPr/>
            </p:nvSpPr>
            <p:spPr>
              <a:xfrm>
                <a:off x="8530636" y="2416766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Tx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FBA978A9-C0DF-41C8-BFBD-064F3B18ABDF}"/>
                  </a:ext>
                </a:extLst>
              </p:cNvPr>
              <p:cNvSpPr/>
              <p:nvPr/>
            </p:nvSpPr>
            <p:spPr>
              <a:xfrm>
                <a:off x="10765858" y="2416766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Rx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6" name="직사각형 235">
                <a:extLst>
                  <a:ext uri="{FF2B5EF4-FFF2-40B4-BE49-F238E27FC236}">
                    <a16:creationId xmlns:a16="http://schemas.microsoft.com/office/drawing/2014/main" id="{4C6AE4DB-DA73-4199-A759-A77CA63BEC70}"/>
                  </a:ext>
                </a:extLst>
              </p:cNvPr>
              <p:cNvSpPr/>
              <p:nvPr/>
            </p:nvSpPr>
            <p:spPr>
              <a:xfrm>
                <a:off x="8530636" y="2854115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Rx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28C18614-92F4-4E68-8252-65110CA75E73}"/>
                  </a:ext>
                </a:extLst>
              </p:cNvPr>
              <p:cNvSpPr/>
              <p:nvPr/>
            </p:nvSpPr>
            <p:spPr>
              <a:xfrm>
                <a:off x="10765858" y="2836295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Tx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57804742-FAF2-435A-8161-32BD258FCB2F}"/>
                  </a:ext>
                </a:extLst>
              </p:cNvPr>
              <p:cNvSpPr/>
              <p:nvPr/>
            </p:nvSpPr>
            <p:spPr>
              <a:xfrm>
                <a:off x="8379789" y="2543150"/>
                <a:ext cx="141834" cy="13676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66FD4E99-BFD9-4497-AC3B-8E008DD37C4E}"/>
                  </a:ext>
                </a:extLst>
              </p:cNvPr>
              <p:cNvSpPr/>
              <p:nvPr/>
            </p:nvSpPr>
            <p:spPr>
              <a:xfrm>
                <a:off x="8379789" y="2788662"/>
                <a:ext cx="141834" cy="13676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AA191812-E3F1-4BA1-9D76-44B727A939AD}"/>
                  </a:ext>
                </a:extLst>
              </p:cNvPr>
              <p:cNvSpPr/>
              <p:nvPr/>
            </p:nvSpPr>
            <p:spPr>
              <a:xfrm>
                <a:off x="10628144" y="2788662"/>
                <a:ext cx="141834" cy="13676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E8A52134-A52B-4477-BB9A-814788CDF62D}"/>
                  </a:ext>
                </a:extLst>
              </p:cNvPr>
              <p:cNvSpPr/>
              <p:nvPr/>
            </p:nvSpPr>
            <p:spPr>
              <a:xfrm>
                <a:off x="10624024" y="2543150"/>
                <a:ext cx="141834" cy="13676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63A5333D-1E50-4A6B-A500-433951842D8C}"/>
                  </a:ext>
                </a:extLst>
              </p:cNvPr>
              <p:cNvSpPr txBox="1"/>
              <p:nvPr/>
            </p:nvSpPr>
            <p:spPr>
              <a:xfrm>
                <a:off x="6931114" y="6335953"/>
                <a:ext cx="534681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/>
                  <a:t>&lt;PIL</a:t>
                </a:r>
                <a:r>
                  <a:rPr lang="ko-KR" altLang="en-US" sz="1600" b="1"/>
                  <a:t> </a:t>
                </a:r>
                <a:r>
                  <a:rPr lang="en-US" altLang="ko-KR" sz="1600" b="1"/>
                  <a:t>Mode</a:t>
                </a:r>
                <a:r>
                  <a:rPr lang="ko-KR" altLang="en-US" sz="1600" b="1"/>
                  <a:t> 제어로직 </a:t>
                </a:r>
                <a:r>
                  <a:rPr lang="en-US" altLang="ko-KR" sz="1600" b="1"/>
                  <a:t>MCU </a:t>
                </a:r>
                <a:r>
                  <a:rPr lang="ko-KR" altLang="en-US" sz="1600" b="1"/>
                  <a:t>적용</a:t>
                </a:r>
                <a:r>
                  <a:rPr lang="en-US" altLang="ko-KR" sz="1600" b="1"/>
                  <a:t>&gt;</a:t>
                </a:r>
                <a:endParaRPr lang="ko-KR" altLang="en-US" sz="1600" b="1"/>
              </a:p>
            </p:txBody>
          </p:sp>
        </p:grpSp>
      </p:grpSp>
      <p:grpSp>
        <p:nvGrpSpPr>
          <p:cNvPr id="151" name="그룹 150"/>
          <p:cNvGrpSpPr/>
          <p:nvPr/>
        </p:nvGrpSpPr>
        <p:grpSpPr>
          <a:xfrm>
            <a:off x="9225661" y="7002323"/>
            <a:ext cx="8524875" cy="5598335"/>
            <a:chOff x="2411252" y="3270392"/>
            <a:chExt cx="8524875" cy="5598335"/>
          </a:xfrm>
        </p:grpSpPr>
        <p:grpSp>
          <p:nvGrpSpPr>
            <p:cNvPr id="152" name="그룹 151"/>
            <p:cNvGrpSpPr/>
            <p:nvPr/>
          </p:nvGrpSpPr>
          <p:grpSpPr>
            <a:xfrm>
              <a:off x="2411252" y="3279917"/>
              <a:ext cx="8524875" cy="2789956"/>
              <a:chOff x="2411252" y="3618504"/>
              <a:chExt cx="8524875" cy="2789956"/>
            </a:xfrm>
          </p:grpSpPr>
          <p:pic>
            <p:nvPicPr>
              <p:cNvPr id="162" name="그림 16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11252" y="3629488"/>
                <a:ext cx="5191125" cy="2057400"/>
              </a:xfrm>
              <a:prstGeom prst="rect">
                <a:avLst/>
              </a:prstGeom>
            </p:spPr>
          </p:pic>
          <p:pic>
            <p:nvPicPr>
              <p:cNvPr id="163" name="그림 16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02377" y="3618504"/>
                <a:ext cx="3333750" cy="2781300"/>
              </a:xfrm>
              <a:prstGeom prst="rect">
                <a:avLst/>
              </a:prstGeom>
            </p:spPr>
          </p:pic>
          <p:pic>
            <p:nvPicPr>
              <p:cNvPr id="164" name="그림 16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50102" y="5405628"/>
                <a:ext cx="2942952" cy="1002832"/>
              </a:xfrm>
              <a:prstGeom prst="rect">
                <a:avLst/>
              </a:prstGeom>
            </p:spPr>
          </p:pic>
          <p:sp>
            <p:nvSpPr>
              <p:cNvPr id="165" name="사다리꼴 74"/>
              <p:cNvSpPr/>
              <p:nvPr/>
            </p:nvSpPr>
            <p:spPr>
              <a:xfrm rot="10800000">
                <a:off x="4305789" y="4512799"/>
                <a:ext cx="3288094" cy="898812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2783876 w 5435639"/>
                  <a:gd name="connsiteY0" fmla="*/ 1063149 h 1063149"/>
                  <a:gd name="connsiteX1" fmla="*/ 0 w 5435639"/>
                  <a:gd name="connsiteY1" fmla="*/ 471488 h 1063149"/>
                  <a:gd name="connsiteX2" fmla="*/ 5435639 w 5435639"/>
                  <a:gd name="connsiteY2" fmla="*/ 0 h 1063149"/>
                  <a:gd name="connsiteX3" fmla="*/ 3707581 w 5435639"/>
                  <a:gd name="connsiteY3" fmla="*/ 1058386 h 1063149"/>
                  <a:gd name="connsiteX4" fmla="*/ 2783876 w 5435639"/>
                  <a:gd name="connsiteY4" fmla="*/ 1063149 h 1063149"/>
                  <a:gd name="connsiteX0" fmla="*/ 1871774 w 4523537"/>
                  <a:gd name="connsiteY0" fmla="*/ 1063149 h 1063149"/>
                  <a:gd name="connsiteX1" fmla="*/ 0 w 4523537"/>
                  <a:gd name="connsiteY1" fmla="*/ 26988 h 1063149"/>
                  <a:gd name="connsiteX2" fmla="*/ 4523537 w 4523537"/>
                  <a:gd name="connsiteY2" fmla="*/ 0 h 1063149"/>
                  <a:gd name="connsiteX3" fmla="*/ 2795479 w 4523537"/>
                  <a:gd name="connsiteY3" fmla="*/ 1058386 h 1063149"/>
                  <a:gd name="connsiteX4" fmla="*/ 1871774 w 4523537"/>
                  <a:gd name="connsiteY4" fmla="*/ 1063149 h 1063149"/>
                  <a:gd name="connsiteX0" fmla="*/ 1871774 w 4824116"/>
                  <a:gd name="connsiteY0" fmla="*/ 1037749 h 1037749"/>
                  <a:gd name="connsiteX1" fmla="*/ 0 w 4824116"/>
                  <a:gd name="connsiteY1" fmla="*/ 1588 h 1037749"/>
                  <a:gd name="connsiteX2" fmla="*/ 4824116 w 4824116"/>
                  <a:gd name="connsiteY2" fmla="*/ 0 h 1037749"/>
                  <a:gd name="connsiteX3" fmla="*/ 2795479 w 4824116"/>
                  <a:gd name="connsiteY3" fmla="*/ 1032986 h 1037749"/>
                  <a:gd name="connsiteX4" fmla="*/ 1871774 w 4824116"/>
                  <a:gd name="connsiteY4" fmla="*/ 1037749 h 1037749"/>
                  <a:gd name="connsiteX0" fmla="*/ 2733044 w 5685386"/>
                  <a:gd name="connsiteY0" fmla="*/ 1281394 h 1281394"/>
                  <a:gd name="connsiteX1" fmla="*/ 0 w 5685386"/>
                  <a:gd name="connsiteY1" fmla="*/ 0 h 1281394"/>
                  <a:gd name="connsiteX2" fmla="*/ 5685386 w 5685386"/>
                  <a:gd name="connsiteY2" fmla="*/ 243645 h 1281394"/>
                  <a:gd name="connsiteX3" fmla="*/ 3656749 w 5685386"/>
                  <a:gd name="connsiteY3" fmla="*/ 1276631 h 1281394"/>
                  <a:gd name="connsiteX4" fmla="*/ 2733044 w 5685386"/>
                  <a:gd name="connsiteY4" fmla="*/ 1281394 h 1281394"/>
                  <a:gd name="connsiteX0" fmla="*/ 2733044 w 3656749"/>
                  <a:gd name="connsiteY0" fmla="*/ 1305277 h 1305277"/>
                  <a:gd name="connsiteX1" fmla="*/ 0 w 3656749"/>
                  <a:gd name="connsiteY1" fmla="*/ 23883 h 1305277"/>
                  <a:gd name="connsiteX2" fmla="*/ 2863983 w 3656749"/>
                  <a:gd name="connsiteY2" fmla="*/ 0 h 1305277"/>
                  <a:gd name="connsiteX3" fmla="*/ 3656749 w 3656749"/>
                  <a:gd name="connsiteY3" fmla="*/ 1300514 h 1305277"/>
                  <a:gd name="connsiteX4" fmla="*/ 2733044 w 3656749"/>
                  <a:gd name="connsiteY4" fmla="*/ 1305277 h 1305277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411074 w 3203840"/>
                  <a:gd name="connsiteY2" fmla="*/ 9558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863983 w 3203840"/>
                  <a:gd name="connsiteY2" fmla="*/ 20705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03840" h="1314835">
                    <a:moveTo>
                      <a:pt x="2280135" y="1314835"/>
                    </a:moveTo>
                    <a:lnTo>
                      <a:pt x="0" y="0"/>
                    </a:lnTo>
                    <a:lnTo>
                      <a:pt x="2863983" y="20705"/>
                    </a:lnTo>
                    <a:lnTo>
                      <a:pt x="3203840" y="1310072"/>
                    </a:lnTo>
                    <a:lnTo>
                      <a:pt x="2280135" y="131483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4312920" y="3985261"/>
                <a:ext cx="937260" cy="518160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4654086" y="5403952"/>
                <a:ext cx="2938967" cy="995851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>
              <a:off x="2411252" y="6094338"/>
              <a:ext cx="8524875" cy="2774389"/>
              <a:chOff x="2411252" y="6408460"/>
              <a:chExt cx="8524875" cy="2774389"/>
            </a:xfrm>
          </p:grpSpPr>
          <p:pic>
            <p:nvPicPr>
              <p:cNvPr id="156" name="그림 15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11252" y="6408460"/>
                <a:ext cx="5181801" cy="2078137"/>
              </a:xfrm>
              <a:prstGeom prst="rect">
                <a:avLst/>
              </a:prstGeom>
            </p:spPr>
          </p:pic>
          <p:pic>
            <p:nvPicPr>
              <p:cNvPr id="157" name="그림 156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97813" y="6408460"/>
                <a:ext cx="3338314" cy="2762250"/>
              </a:xfrm>
              <a:prstGeom prst="rect">
                <a:avLst/>
              </a:prstGeom>
            </p:spPr>
          </p:pic>
          <p:pic>
            <p:nvPicPr>
              <p:cNvPr id="158" name="그림 157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44703" y="8184845"/>
                <a:ext cx="2948351" cy="998004"/>
              </a:xfrm>
              <a:prstGeom prst="rect">
                <a:avLst/>
              </a:prstGeom>
            </p:spPr>
          </p:pic>
          <p:sp>
            <p:nvSpPr>
              <p:cNvPr id="159" name="직사각형 158"/>
              <p:cNvSpPr/>
              <p:nvPr/>
            </p:nvSpPr>
            <p:spPr>
              <a:xfrm>
                <a:off x="4654086" y="8176188"/>
                <a:ext cx="2938967" cy="995851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4312920" y="6782174"/>
                <a:ext cx="937260" cy="518160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사다리꼴 74"/>
              <p:cNvSpPr/>
              <p:nvPr/>
            </p:nvSpPr>
            <p:spPr>
              <a:xfrm rot="10800000">
                <a:off x="4305789" y="7294689"/>
                <a:ext cx="3288094" cy="898812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2783876 w 5435639"/>
                  <a:gd name="connsiteY0" fmla="*/ 1063149 h 1063149"/>
                  <a:gd name="connsiteX1" fmla="*/ 0 w 5435639"/>
                  <a:gd name="connsiteY1" fmla="*/ 471488 h 1063149"/>
                  <a:gd name="connsiteX2" fmla="*/ 5435639 w 5435639"/>
                  <a:gd name="connsiteY2" fmla="*/ 0 h 1063149"/>
                  <a:gd name="connsiteX3" fmla="*/ 3707581 w 5435639"/>
                  <a:gd name="connsiteY3" fmla="*/ 1058386 h 1063149"/>
                  <a:gd name="connsiteX4" fmla="*/ 2783876 w 5435639"/>
                  <a:gd name="connsiteY4" fmla="*/ 1063149 h 1063149"/>
                  <a:gd name="connsiteX0" fmla="*/ 1871774 w 4523537"/>
                  <a:gd name="connsiteY0" fmla="*/ 1063149 h 1063149"/>
                  <a:gd name="connsiteX1" fmla="*/ 0 w 4523537"/>
                  <a:gd name="connsiteY1" fmla="*/ 26988 h 1063149"/>
                  <a:gd name="connsiteX2" fmla="*/ 4523537 w 4523537"/>
                  <a:gd name="connsiteY2" fmla="*/ 0 h 1063149"/>
                  <a:gd name="connsiteX3" fmla="*/ 2795479 w 4523537"/>
                  <a:gd name="connsiteY3" fmla="*/ 1058386 h 1063149"/>
                  <a:gd name="connsiteX4" fmla="*/ 1871774 w 4523537"/>
                  <a:gd name="connsiteY4" fmla="*/ 1063149 h 1063149"/>
                  <a:gd name="connsiteX0" fmla="*/ 1871774 w 4824116"/>
                  <a:gd name="connsiteY0" fmla="*/ 1037749 h 1037749"/>
                  <a:gd name="connsiteX1" fmla="*/ 0 w 4824116"/>
                  <a:gd name="connsiteY1" fmla="*/ 1588 h 1037749"/>
                  <a:gd name="connsiteX2" fmla="*/ 4824116 w 4824116"/>
                  <a:gd name="connsiteY2" fmla="*/ 0 h 1037749"/>
                  <a:gd name="connsiteX3" fmla="*/ 2795479 w 4824116"/>
                  <a:gd name="connsiteY3" fmla="*/ 1032986 h 1037749"/>
                  <a:gd name="connsiteX4" fmla="*/ 1871774 w 4824116"/>
                  <a:gd name="connsiteY4" fmla="*/ 1037749 h 1037749"/>
                  <a:gd name="connsiteX0" fmla="*/ 2733044 w 5685386"/>
                  <a:gd name="connsiteY0" fmla="*/ 1281394 h 1281394"/>
                  <a:gd name="connsiteX1" fmla="*/ 0 w 5685386"/>
                  <a:gd name="connsiteY1" fmla="*/ 0 h 1281394"/>
                  <a:gd name="connsiteX2" fmla="*/ 5685386 w 5685386"/>
                  <a:gd name="connsiteY2" fmla="*/ 243645 h 1281394"/>
                  <a:gd name="connsiteX3" fmla="*/ 3656749 w 5685386"/>
                  <a:gd name="connsiteY3" fmla="*/ 1276631 h 1281394"/>
                  <a:gd name="connsiteX4" fmla="*/ 2733044 w 5685386"/>
                  <a:gd name="connsiteY4" fmla="*/ 1281394 h 1281394"/>
                  <a:gd name="connsiteX0" fmla="*/ 2733044 w 3656749"/>
                  <a:gd name="connsiteY0" fmla="*/ 1305277 h 1305277"/>
                  <a:gd name="connsiteX1" fmla="*/ 0 w 3656749"/>
                  <a:gd name="connsiteY1" fmla="*/ 23883 h 1305277"/>
                  <a:gd name="connsiteX2" fmla="*/ 2863983 w 3656749"/>
                  <a:gd name="connsiteY2" fmla="*/ 0 h 1305277"/>
                  <a:gd name="connsiteX3" fmla="*/ 3656749 w 3656749"/>
                  <a:gd name="connsiteY3" fmla="*/ 1300514 h 1305277"/>
                  <a:gd name="connsiteX4" fmla="*/ 2733044 w 3656749"/>
                  <a:gd name="connsiteY4" fmla="*/ 1305277 h 1305277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411074 w 3203840"/>
                  <a:gd name="connsiteY2" fmla="*/ 9558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863983 w 3203840"/>
                  <a:gd name="connsiteY2" fmla="*/ 20705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03840" h="1314835">
                    <a:moveTo>
                      <a:pt x="2280135" y="1314835"/>
                    </a:moveTo>
                    <a:lnTo>
                      <a:pt x="0" y="0"/>
                    </a:lnTo>
                    <a:lnTo>
                      <a:pt x="2863983" y="20705"/>
                    </a:lnTo>
                    <a:lnTo>
                      <a:pt x="3203840" y="1310072"/>
                    </a:lnTo>
                    <a:lnTo>
                      <a:pt x="2280135" y="131483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2473810" y="6054373"/>
              <a:ext cx="143769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600" b="1"/>
                <a:t>LED_ON State</a:t>
              </a:r>
              <a:endParaRPr lang="ko-KR" altLang="en-US" sz="1600" b="1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2473735" y="3270392"/>
              <a:ext cx="143769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600" b="1"/>
                <a:t>LED_OFF State</a:t>
              </a:r>
              <a:endParaRPr lang="ko-KR" altLang="en-US" sz="1600" b="1"/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0341785" y="1264991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mbd_sys_pil2_4_External_mode_ex.png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70463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코드자동생성을 위한 모델 변경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791072" y="1079265"/>
            <a:ext cx="16203293" cy="12076013"/>
            <a:chOff x="791072" y="1079265"/>
            <a:chExt cx="16203293" cy="12076013"/>
          </a:xfrm>
        </p:grpSpPr>
        <p:grpSp>
          <p:nvGrpSpPr>
            <p:cNvPr id="2" name="그룹 1"/>
            <p:cNvGrpSpPr/>
            <p:nvPr/>
          </p:nvGrpSpPr>
          <p:grpSpPr>
            <a:xfrm>
              <a:off x="800597" y="1079265"/>
              <a:ext cx="16193768" cy="12076013"/>
              <a:chOff x="800597" y="1079265"/>
              <a:chExt cx="16193768" cy="12076013"/>
            </a:xfrm>
          </p:grpSpPr>
          <p:grpSp>
            <p:nvGrpSpPr>
              <p:cNvPr id="45" name="그룹 44"/>
              <p:cNvGrpSpPr/>
              <p:nvPr/>
            </p:nvGrpSpPr>
            <p:grpSpPr>
              <a:xfrm>
                <a:off x="800597" y="1079265"/>
                <a:ext cx="16193768" cy="11801834"/>
                <a:chOff x="656581" y="1527335"/>
                <a:chExt cx="16193768" cy="11801834"/>
              </a:xfrm>
            </p:grpSpPr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56581" y="1546936"/>
                  <a:ext cx="16193768" cy="4895850"/>
                </a:xfrm>
                <a:prstGeom prst="rect">
                  <a:avLst/>
                </a:prstGeom>
                <a:ln w="25400">
                  <a:solidFill>
                    <a:schemeClr val="tx2"/>
                  </a:solidFill>
                </a:ln>
              </p:spPr>
            </p:pic>
            <p:sp>
              <p:nvSpPr>
                <p:cNvPr id="16" name="자유형 15"/>
                <p:cNvSpPr/>
                <p:nvPr/>
              </p:nvSpPr>
              <p:spPr>
                <a:xfrm>
                  <a:off x="1547156" y="1609209"/>
                  <a:ext cx="10252958" cy="4701364"/>
                </a:xfrm>
                <a:custGeom>
                  <a:avLst/>
                  <a:gdLst>
                    <a:gd name="connsiteX0" fmla="*/ 0 w 10252958"/>
                    <a:gd name="connsiteY0" fmla="*/ 0 h 4701364"/>
                    <a:gd name="connsiteX1" fmla="*/ 10252958 w 10252958"/>
                    <a:gd name="connsiteY1" fmla="*/ 0 h 4701364"/>
                    <a:gd name="connsiteX2" fmla="*/ 10252958 w 10252958"/>
                    <a:gd name="connsiteY2" fmla="*/ 1023525 h 4701364"/>
                    <a:gd name="connsiteX3" fmla="*/ 10252958 w 10252958"/>
                    <a:gd name="connsiteY3" fmla="*/ 1591152 h 4701364"/>
                    <a:gd name="connsiteX4" fmla="*/ 10252958 w 10252958"/>
                    <a:gd name="connsiteY4" fmla="*/ 4701364 h 4701364"/>
                    <a:gd name="connsiteX5" fmla="*/ 2592288 w 10252958"/>
                    <a:gd name="connsiteY5" fmla="*/ 4701364 h 4701364"/>
                    <a:gd name="connsiteX6" fmla="*/ 2592288 w 10252958"/>
                    <a:gd name="connsiteY6" fmla="*/ 1591152 h 4701364"/>
                    <a:gd name="connsiteX7" fmla="*/ 0 w 10252958"/>
                    <a:gd name="connsiteY7" fmla="*/ 1591152 h 4701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252958" h="4701364">
                      <a:moveTo>
                        <a:pt x="0" y="0"/>
                      </a:moveTo>
                      <a:lnTo>
                        <a:pt x="10252958" y="0"/>
                      </a:lnTo>
                      <a:lnTo>
                        <a:pt x="10252958" y="1023525"/>
                      </a:lnTo>
                      <a:lnTo>
                        <a:pt x="10252958" y="1591152"/>
                      </a:lnTo>
                      <a:lnTo>
                        <a:pt x="10252958" y="4701364"/>
                      </a:lnTo>
                      <a:lnTo>
                        <a:pt x="2592288" y="4701364"/>
                      </a:lnTo>
                      <a:lnTo>
                        <a:pt x="2592288" y="1591152"/>
                      </a:lnTo>
                      <a:lnTo>
                        <a:pt x="0" y="1591152"/>
                      </a:lnTo>
                      <a:close/>
                    </a:path>
                  </a:pathLst>
                </a:custGeom>
                <a:solidFill>
                  <a:schemeClr val="accent3">
                    <a:lumMod val="50000"/>
                    <a:alpha val="15000"/>
                  </a:schemeClr>
                </a:solidFill>
                <a:ln w="28575">
                  <a:solidFill>
                    <a:schemeClr val="accent3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6581" y="6452862"/>
                  <a:ext cx="16193768" cy="6876307"/>
                </a:xfrm>
                <a:prstGeom prst="rect">
                  <a:avLst/>
                </a:prstGeom>
                <a:ln w="25400">
                  <a:solidFill>
                    <a:schemeClr val="accent1"/>
                  </a:solidFill>
                </a:ln>
              </p:spPr>
            </p:pic>
            <p:sp>
              <p:nvSpPr>
                <p:cNvPr id="19" name="자유형 18"/>
                <p:cNvSpPr/>
                <p:nvPr/>
              </p:nvSpPr>
              <p:spPr>
                <a:xfrm>
                  <a:off x="1547156" y="6508199"/>
                  <a:ext cx="14365596" cy="5379001"/>
                </a:xfrm>
                <a:custGeom>
                  <a:avLst/>
                  <a:gdLst>
                    <a:gd name="connsiteX0" fmla="*/ 0 w 14365596"/>
                    <a:gd name="connsiteY0" fmla="*/ 0 h 5379001"/>
                    <a:gd name="connsiteX1" fmla="*/ 14365596 w 14365596"/>
                    <a:gd name="connsiteY1" fmla="*/ 0 h 5379001"/>
                    <a:gd name="connsiteX2" fmla="*/ 14365596 w 14365596"/>
                    <a:gd name="connsiteY2" fmla="*/ 1336121 h 5379001"/>
                    <a:gd name="connsiteX3" fmla="*/ 14365596 w 14365596"/>
                    <a:gd name="connsiteY3" fmla="*/ 1879878 h 5379001"/>
                    <a:gd name="connsiteX4" fmla="*/ 14365596 w 14365596"/>
                    <a:gd name="connsiteY4" fmla="*/ 5379001 h 5379001"/>
                    <a:gd name="connsiteX5" fmla="*/ 3816424 w 14365596"/>
                    <a:gd name="connsiteY5" fmla="*/ 5379001 h 5379001"/>
                    <a:gd name="connsiteX6" fmla="*/ 3816424 w 14365596"/>
                    <a:gd name="connsiteY6" fmla="*/ 1879878 h 5379001"/>
                    <a:gd name="connsiteX7" fmla="*/ 0 w 14365596"/>
                    <a:gd name="connsiteY7" fmla="*/ 1879878 h 5379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65596" h="5379001">
                      <a:moveTo>
                        <a:pt x="0" y="0"/>
                      </a:moveTo>
                      <a:lnTo>
                        <a:pt x="14365596" y="0"/>
                      </a:lnTo>
                      <a:lnTo>
                        <a:pt x="14365596" y="1336121"/>
                      </a:lnTo>
                      <a:lnTo>
                        <a:pt x="14365596" y="1879878"/>
                      </a:lnTo>
                      <a:lnTo>
                        <a:pt x="14365596" y="5379001"/>
                      </a:lnTo>
                      <a:lnTo>
                        <a:pt x="3816424" y="5379001"/>
                      </a:lnTo>
                      <a:lnTo>
                        <a:pt x="3816424" y="1879878"/>
                      </a:lnTo>
                      <a:lnTo>
                        <a:pt x="0" y="1879878"/>
                      </a:lnTo>
                      <a:close/>
                    </a:path>
                  </a:pathLst>
                </a:custGeom>
                <a:solidFill>
                  <a:schemeClr val="accent3">
                    <a:lumMod val="50000"/>
                    <a:alpha val="15000"/>
                  </a:schemeClr>
                </a:solidFill>
                <a:ln w="28575">
                  <a:solidFill>
                    <a:schemeClr val="accent3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19"/>
                <p:cNvSpPr/>
                <p:nvPr/>
              </p:nvSpPr>
              <p:spPr>
                <a:xfrm>
                  <a:off x="12656457" y="7127937"/>
                  <a:ext cx="2860251" cy="1512168"/>
                </a:xfrm>
                <a:prstGeom prst="ellipse">
                  <a:avLst/>
                </a:prstGeom>
                <a:solidFill>
                  <a:srgbClr val="FF0000">
                    <a:alpha val="15000"/>
                  </a:srgbClr>
                </a:solidFill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타원 20"/>
                <p:cNvSpPr/>
                <p:nvPr/>
              </p:nvSpPr>
              <p:spPr>
                <a:xfrm>
                  <a:off x="14485257" y="8969829"/>
                  <a:ext cx="1335314" cy="1306285"/>
                </a:xfrm>
                <a:prstGeom prst="ellipse">
                  <a:avLst/>
                </a:prstGeom>
                <a:solidFill>
                  <a:srgbClr val="FF0000">
                    <a:alpha val="15000"/>
                  </a:srgbClr>
                </a:solidFill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13104440" y="10356253"/>
                  <a:ext cx="1476164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코드생성용으로 변환 시 추가</a:t>
                  </a:r>
                </a:p>
              </p:txBody>
            </p:sp>
            <p:cxnSp>
              <p:nvCxnSpPr>
                <p:cNvPr id="24" name="직선 화살표 연결선 23"/>
                <p:cNvCxnSpPr>
                  <a:stCxn id="22" idx="0"/>
                </p:cNvCxnSpPr>
                <p:nvPr/>
              </p:nvCxnSpPr>
              <p:spPr>
                <a:xfrm flipH="1" flipV="1">
                  <a:off x="13788516" y="8558746"/>
                  <a:ext cx="54006" cy="1797507"/>
                </a:xfrm>
                <a:prstGeom prst="straightConnector1">
                  <a:avLst/>
                </a:prstGeom>
                <a:noFill/>
                <a:ln w="50800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5" name="직선 화살표 연결선 24"/>
                <p:cNvCxnSpPr>
                  <a:stCxn id="22" idx="0"/>
                </p:cNvCxnSpPr>
                <p:nvPr/>
              </p:nvCxnSpPr>
              <p:spPr>
                <a:xfrm flipV="1">
                  <a:off x="13842522" y="9891015"/>
                  <a:ext cx="642735" cy="465238"/>
                </a:xfrm>
                <a:prstGeom prst="straightConnector1">
                  <a:avLst/>
                </a:prstGeom>
                <a:noFill/>
                <a:ln w="50800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5717271" y="1527335"/>
                  <a:ext cx="1133078" cy="5581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:r>
                    <a:rPr lang="en-US" altLang="ko-KR" sz="1600" b="1">
                      <a:solidFill>
                        <a:schemeClr val="accent1"/>
                      </a:solidFill>
                    </a:rPr>
                    <a:t>Simulation Model</a:t>
                  </a:r>
                  <a:endParaRPr lang="ko-KR" altLang="en-US" sz="1600" b="1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5717271" y="6433812"/>
                  <a:ext cx="1133078" cy="5581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:r>
                    <a:rPr lang="en-US" altLang="ko-KR" sz="1600" b="1">
                      <a:solidFill>
                        <a:schemeClr val="accent1"/>
                      </a:solidFill>
                    </a:rPr>
                    <a:t>AutoCode Model</a:t>
                  </a:r>
                  <a:endParaRPr lang="ko-KR" altLang="en-US" sz="1600" b="1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10141003" y="10546221"/>
                  <a:ext cx="1972450" cy="978567"/>
                </a:xfrm>
                <a:prstGeom prst="ellipse">
                  <a:avLst/>
                </a:prstGeom>
                <a:solidFill>
                  <a:srgbClr val="FF0000">
                    <a:alpha val="15000"/>
                  </a:srgbClr>
                </a:solidFill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1" name="직선 화살표 연결선 40"/>
                <p:cNvCxnSpPr>
                  <a:stCxn id="22" idx="1"/>
                </p:cNvCxnSpPr>
                <p:nvPr/>
              </p:nvCxnSpPr>
              <p:spPr>
                <a:xfrm flipH="1">
                  <a:off x="12013696" y="10602475"/>
                  <a:ext cx="1090744" cy="164863"/>
                </a:xfrm>
                <a:prstGeom prst="straightConnector1">
                  <a:avLst/>
                </a:prstGeom>
                <a:noFill/>
                <a:ln w="50800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50B0B81-38E2-4B2E-A487-31871208FC58}"/>
                  </a:ext>
                </a:extLst>
              </p:cNvPr>
              <p:cNvSpPr txBox="1"/>
              <p:nvPr/>
            </p:nvSpPr>
            <p:spPr>
              <a:xfrm>
                <a:off x="6219312" y="12909057"/>
                <a:ext cx="534681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/>
                  <a:t>&lt; mbd_sys_pil1_model_convert.png &gt;</a:t>
                </a:r>
                <a:endParaRPr lang="ko-KR" altLang="en-US" sz="1600" b="1"/>
              </a:p>
            </p:txBody>
          </p:sp>
        </p:grpSp>
        <p:sp>
          <p:nvSpPr>
            <p:cNvPr id="27" name="직사각형 26"/>
            <p:cNvSpPr/>
            <p:nvPr/>
          </p:nvSpPr>
          <p:spPr>
            <a:xfrm>
              <a:off x="791072" y="1098866"/>
              <a:ext cx="16203293" cy="4905926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5CB0EC-0ADC-414D-9A41-482BC6EFDF90}"/>
              </a:ext>
            </a:extLst>
          </p:cNvPr>
          <p:cNvSpPr/>
          <p:nvPr/>
        </p:nvSpPr>
        <p:spPr>
          <a:xfrm>
            <a:off x="1547156" y="8031480"/>
            <a:ext cx="3878284" cy="2621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01CDF15-A77A-4552-9880-99C9012F9DEE}"/>
              </a:ext>
            </a:extLst>
          </p:cNvPr>
          <p:cNvSpPr/>
          <p:nvPr/>
        </p:nvSpPr>
        <p:spPr>
          <a:xfrm>
            <a:off x="791072" y="6014317"/>
            <a:ext cx="16203293" cy="6866782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2BFD229-037A-4C01-AF68-CBC8BDF9361F}"/>
              </a:ext>
            </a:extLst>
          </p:cNvPr>
          <p:cNvGrpSpPr/>
          <p:nvPr/>
        </p:nvGrpSpPr>
        <p:grpSpPr>
          <a:xfrm>
            <a:off x="8531932" y="77527"/>
            <a:ext cx="9626170" cy="3619500"/>
            <a:chOff x="8531932" y="77527"/>
            <a:chExt cx="9626170" cy="3619500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7813EC3-F8A7-4F19-965D-D9371096B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31932" y="82290"/>
              <a:ext cx="4654120" cy="3609975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76FF8AD-EB6F-4BF5-9B68-EAFB8D37A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86052" y="77527"/>
              <a:ext cx="4972050" cy="3619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6138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4923222" y="7631993"/>
            <a:ext cx="12853603" cy="5172701"/>
            <a:chOff x="2123220" y="3501231"/>
            <a:chExt cx="12853603" cy="5172701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3220" y="4715669"/>
              <a:ext cx="5629275" cy="269557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6398" y="3501231"/>
              <a:ext cx="7210425" cy="5124450"/>
            </a:xfrm>
            <a:prstGeom prst="rect">
              <a:avLst/>
            </a:prstGeom>
          </p:spPr>
        </p:pic>
        <p:sp>
          <p:nvSpPr>
            <p:cNvPr id="21" name="사다리꼴 74"/>
            <p:cNvSpPr/>
            <p:nvPr/>
          </p:nvSpPr>
          <p:spPr>
            <a:xfrm rot="5400000">
              <a:off x="4275529" y="5188649"/>
              <a:ext cx="5131128" cy="1839437"/>
            </a:xfrm>
            <a:custGeom>
              <a:avLst/>
              <a:gdLst>
                <a:gd name="connsiteX0" fmla="*/ 0 w 1365369"/>
                <a:gd name="connsiteY0" fmla="*/ 839311 h 839311"/>
                <a:gd name="connsiteX1" fmla="*/ 209828 w 1365369"/>
                <a:gd name="connsiteY1" fmla="*/ 0 h 839311"/>
                <a:gd name="connsiteX2" fmla="*/ 1155541 w 1365369"/>
                <a:gd name="connsiteY2" fmla="*/ 0 h 839311"/>
                <a:gd name="connsiteX3" fmla="*/ 1365369 w 1365369"/>
                <a:gd name="connsiteY3" fmla="*/ 839311 h 839311"/>
                <a:gd name="connsiteX4" fmla="*/ 0 w 1365369"/>
                <a:gd name="connsiteY4" fmla="*/ 839311 h 839311"/>
                <a:gd name="connsiteX0" fmla="*/ 0 w 1851144"/>
                <a:gd name="connsiteY0" fmla="*/ 844073 h 844073"/>
                <a:gd name="connsiteX1" fmla="*/ 695603 w 1851144"/>
                <a:gd name="connsiteY1" fmla="*/ 0 h 844073"/>
                <a:gd name="connsiteX2" fmla="*/ 1641316 w 1851144"/>
                <a:gd name="connsiteY2" fmla="*/ 0 h 844073"/>
                <a:gd name="connsiteX3" fmla="*/ 1851144 w 1851144"/>
                <a:gd name="connsiteY3" fmla="*/ 839311 h 844073"/>
                <a:gd name="connsiteX4" fmla="*/ 0 w 1851144"/>
                <a:gd name="connsiteY4" fmla="*/ 844073 h 844073"/>
                <a:gd name="connsiteX0" fmla="*/ 0 w 1641316"/>
                <a:gd name="connsiteY0" fmla="*/ 844073 h 844073"/>
                <a:gd name="connsiteX1" fmla="*/ 695603 w 1641316"/>
                <a:gd name="connsiteY1" fmla="*/ 0 h 844073"/>
                <a:gd name="connsiteX2" fmla="*/ 1641316 w 1641316"/>
                <a:gd name="connsiteY2" fmla="*/ 0 h 844073"/>
                <a:gd name="connsiteX3" fmla="*/ 1079619 w 1641316"/>
                <a:gd name="connsiteY3" fmla="*/ 839311 h 844073"/>
                <a:gd name="connsiteX4" fmla="*/ 0 w 1641316"/>
                <a:gd name="connsiteY4" fmla="*/ 844073 h 844073"/>
                <a:gd name="connsiteX0" fmla="*/ 0 w 1641316"/>
                <a:gd name="connsiteY0" fmla="*/ 844073 h 844073"/>
                <a:gd name="connsiteX1" fmla="*/ 695603 w 1641316"/>
                <a:gd name="connsiteY1" fmla="*/ 0 h 844073"/>
                <a:gd name="connsiteX2" fmla="*/ 1641316 w 1641316"/>
                <a:gd name="connsiteY2" fmla="*/ 0 h 844073"/>
                <a:gd name="connsiteX3" fmla="*/ 1065332 w 1641316"/>
                <a:gd name="connsiteY3" fmla="*/ 844073 h 844073"/>
                <a:gd name="connsiteX4" fmla="*/ 0 w 1641316"/>
                <a:gd name="connsiteY4" fmla="*/ 844073 h 844073"/>
                <a:gd name="connsiteX0" fmla="*/ 0 w 1660366"/>
                <a:gd name="connsiteY0" fmla="*/ 844073 h 844073"/>
                <a:gd name="connsiteX1" fmla="*/ 714653 w 1660366"/>
                <a:gd name="connsiteY1" fmla="*/ 0 h 844073"/>
                <a:gd name="connsiteX2" fmla="*/ 1660366 w 1660366"/>
                <a:gd name="connsiteY2" fmla="*/ 0 h 844073"/>
                <a:gd name="connsiteX3" fmla="*/ 1084382 w 1660366"/>
                <a:gd name="connsiteY3" fmla="*/ 844073 h 844073"/>
                <a:gd name="connsiteX4" fmla="*/ 0 w 1660366"/>
                <a:gd name="connsiteY4" fmla="*/ 844073 h 844073"/>
                <a:gd name="connsiteX0" fmla="*/ 0 w 1660366"/>
                <a:gd name="connsiteY0" fmla="*/ 859313 h 859313"/>
                <a:gd name="connsiteX1" fmla="*/ 97433 w 1660366"/>
                <a:gd name="connsiteY1" fmla="*/ 0 h 859313"/>
                <a:gd name="connsiteX2" fmla="*/ 1660366 w 1660366"/>
                <a:gd name="connsiteY2" fmla="*/ 15240 h 859313"/>
                <a:gd name="connsiteX3" fmla="*/ 1084382 w 1660366"/>
                <a:gd name="connsiteY3" fmla="*/ 859313 h 859313"/>
                <a:gd name="connsiteX4" fmla="*/ 0 w 1660366"/>
                <a:gd name="connsiteY4" fmla="*/ 859313 h 859313"/>
                <a:gd name="connsiteX0" fmla="*/ 0 w 1084382"/>
                <a:gd name="connsiteY0" fmla="*/ 866933 h 866933"/>
                <a:gd name="connsiteX1" fmla="*/ 97433 w 1084382"/>
                <a:gd name="connsiteY1" fmla="*/ 7620 h 866933"/>
                <a:gd name="connsiteX2" fmla="*/ 1012666 w 1084382"/>
                <a:gd name="connsiteY2" fmla="*/ 0 h 866933"/>
                <a:gd name="connsiteX3" fmla="*/ 1084382 w 1084382"/>
                <a:gd name="connsiteY3" fmla="*/ 866933 h 866933"/>
                <a:gd name="connsiteX4" fmla="*/ 0 w 1084382"/>
                <a:gd name="connsiteY4" fmla="*/ 866933 h 866933"/>
                <a:gd name="connsiteX0" fmla="*/ 0 w 1715612"/>
                <a:gd name="connsiteY0" fmla="*/ 833596 h 866933"/>
                <a:gd name="connsiteX1" fmla="*/ 728663 w 1715612"/>
                <a:gd name="connsiteY1" fmla="*/ 7620 h 866933"/>
                <a:gd name="connsiteX2" fmla="*/ 1643896 w 1715612"/>
                <a:gd name="connsiteY2" fmla="*/ 0 h 866933"/>
                <a:gd name="connsiteX3" fmla="*/ 1715612 w 1715612"/>
                <a:gd name="connsiteY3" fmla="*/ 866933 h 866933"/>
                <a:gd name="connsiteX4" fmla="*/ 0 w 1715612"/>
                <a:gd name="connsiteY4" fmla="*/ 833596 h 866933"/>
                <a:gd name="connsiteX0" fmla="*/ 0 w 1643896"/>
                <a:gd name="connsiteY0" fmla="*/ 833596 h 833596"/>
                <a:gd name="connsiteX1" fmla="*/ 728663 w 1643896"/>
                <a:gd name="connsiteY1" fmla="*/ 7620 h 833596"/>
                <a:gd name="connsiteX2" fmla="*/ 1643896 w 1643896"/>
                <a:gd name="connsiteY2" fmla="*/ 0 h 833596"/>
                <a:gd name="connsiteX3" fmla="*/ 923705 w 1643896"/>
                <a:gd name="connsiteY3" fmla="*/ 828833 h 833596"/>
                <a:gd name="connsiteX4" fmla="*/ 0 w 1643896"/>
                <a:gd name="connsiteY4" fmla="*/ 833596 h 833596"/>
                <a:gd name="connsiteX0" fmla="*/ 0 w 1551232"/>
                <a:gd name="connsiteY0" fmla="*/ 825976 h 825976"/>
                <a:gd name="connsiteX1" fmla="*/ 728663 w 1551232"/>
                <a:gd name="connsiteY1" fmla="*/ 0 h 825976"/>
                <a:gd name="connsiteX2" fmla="*/ 1551232 w 1551232"/>
                <a:gd name="connsiteY2" fmla="*/ 304800 h 825976"/>
                <a:gd name="connsiteX3" fmla="*/ 923705 w 1551232"/>
                <a:gd name="connsiteY3" fmla="*/ 821213 h 825976"/>
                <a:gd name="connsiteX4" fmla="*/ 0 w 1551232"/>
                <a:gd name="connsiteY4" fmla="*/ 825976 h 825976"/>
                <a:gd name="connsiteX0" fmla="*/ 0 w 1551232"/>
                <a:gd name="connsiteY0" fmla="*/ 521176 h 521176"/>
                <a:gd name="connsiteX1" fmla="*/ 737930 w 1551232"/>
                <a:gd name="connsiteY1" fmla="*/ 15240 h 521176"/>
                <a:gd name="connsiteX2" fmla="*/ 1551232 w 1551232"/>
                <a:gd name="connsiteY2" fmla="*/ 0 h 521176"/>
                <a:gd name="connsiteX3" fmla="*/ 923705 w 1551232"/>
                <a:gd name="connsiteY3" fmla="*/ 516413 h 521176"/>
                <a:gd name="connsiteX4" fmla="*/ 0 w 1551232"/>
                <a:gd name="connsiteY4" fmla="*/ 521176 h 521176"/>
                <a:gd name="connsiteX0" fmla="*/ 0 w 1541966"/>
                <a:gd name="connsiteY0" fmla="*/ 505936 h 505936"/>
                <a:gd name="connsiteX1" fmla="*/ 737930 w 1541966"/>
                <a:gd name="connsiteY1" fmla="*/ 0 h 505936"/>
                <a:gd name="connsiteX2" fmla="*/ 1541966 w 1541966"/>
                <a:gd name="connsiteY2" fmla="*/ 0 h 505936"/>
                <a:gd name="connsiteX3" fmla="*/ 923705 w 1541966"/>
                <a:gd name="connsiteY3" fmla="*/ 501173 h 505936"/>
                <a:gd name="connsiteX4" fmla="*/ 0 w 1541966"/>
                <a:gd name="connsiteY4" fmla="*/ 505936 h 505936"/>
                <a:gd name="connsiteX0" fmla="*/ 0 w 923705"/>
                <a:gd name="connsiteY0" fmla="*/ 605949 h 605949"/>
                <a:gd name="connsiteX1" fmla="*/ 737930 w 923705"/>
                <a:gd name="connsiteY1" fmla="*/ 100013 h 605949"/>
                <a:gd name="connsiteX2" fmla="*/ 786099 w 923705"/>
                <a:gd name="connsiteY2" fmla="*/ 0 h 605949"/>
                <a:gd name="connsiteX3" fmla="*/ 923705 w 923705"/>
                <a:gd name="connsiteY3" fmla="*/ 601186 h 605949"/>
                <a:gd name="connsiteX4" fmla="*/ 0 w 923705"/>
                <a:gd name="connsiteY4" fmla="*/ 605949 h 605949"/>
                <a:gd name="connsiteX0" fmla="*/ 1175150 w 2098855"/>
                <a:gd name="connsiteY0" fmla="*/ 610711 h 610711"/>
                <a:gd name="connsiteX1" fmla="*/ 0 w 2098855"/>
                <a:gd name="connsiteY1" fmla="*/ 0 h 610711"/>
                <a:gd name="connsiteX2" fmla="*/ 1961249 w 2098855"/>
                <a:gd name="connsiteY2" fmla="*/ 4762 h 610711"/>
                <a:gd name="connsiteX3" fmla="*/ 2098855 w 2098855"/>
                <a:gd name="connsiteY3" fmla="*/ 605948 h 610711"/>
                <a:gd name="connsiteX4" fmla="*/ 1175150 w 2098855"/>
                <a:gd name="connsiteY4" fmla="*/ 610711 h 610711"/>
                <a:gd name="connsiteX0" fmla="*/ 2783876 w 3707581"/>
                <a:gd name="connsiteY0" fmla="*/ 605949 h 605949"/>
                <a:gd name="connsiteX1" fmla="*/ 0 w 3707581"/>
                <a:gd name="connsiteY1" fmla="*/ 14288 h 605949"/>
                <a:gd name="connsiteX2" fmla="*/ 3569975 w 3707581"/>
                <a:gd name="connsiteY2" fmla="*/ 0 h 605949"/>
                <a:gd name="connsiteX3" fmla="*/ 3707581 w 3707581"/>
                <a:gd name="connsiteY3" fmla="*/ 601186 h 605949"/>
                <a:gd name="connsiteX4" fmla="*/ 2783876 w 3707581"/>
                <a:gd name="connsiteY4" fmla="*/ 605949 h 605949"/>
                <a:gd name="connsiteX0" fmla="*/ 1753754 w 2677459"/>
                <a:gd name="connsiteY0" fmla="*/ 1544162 h 1544162"/>
                <a:gd name="connsiteX1" fmla="*/ 0 w 2677459"/>
                <a:gd name="connsiteY1" fmla="*/ 0 h 1544162"/>
                <a:gd name="connsiteX2" fmla="*/ 2539853 w 2677459"/>
                <a:gd name="connsiteY2" fmla="*/ 938213 h 1544162"/>
                <a:gd name="connsiteX3" fmla="*/ 2677459 w 2677459"/>
                <a:gd name="connsiteY3" fmla="*/ 1539399 h 1544162"/>
                <a:gd name="connsiteX4" fmla="*/ 1753754 w 2677459"/>
                <a:gd name="connsiteY4" fmla="*/ 1544162 h 1544162"/>
                <a:gd name="connsiteX0" fmla="*/ 1753754 w 3603421"/>
                <a:gd name="connsiteY0" fmla="*/ 1596549 h 1596549"/>
                <a:gd name="connsiteX1" fmla="*/ 0 w 3603421"/>
                <a:gd name="connsiteY1" fmla="*/ 52387 h 1596549"/>
                <a:gd name="connsiteX2" fmla="*/ 3603421 w 3603421"/>
                <a:gd name="connsiteY2" fmla="*/ 0 h 1596549"/>
                <a:gd name="connsiteX3" fmla="*/ 2677459 w 3603421"/>
                <a:gd name="connsiteY3" fmla="*/ 1591786 h 1596549"/>
                <a:gd name="connsiteX4" fmla="*/ 1753754 w 3603421"/>
                <a:gd name="connsiteY4" fmla="*/ 1596549 h 1596549"/>
                <a:gd name="connsiteX0" fmla="*/ 1753754 w 3603423"/>
                <a:gd name="connsiteY0" fmla="*/ 1544162 h 1544162"/>
                <a:gd name="connsiteX1" fmla="*/ 0 w 3603423"/>
                <a:gd name="connsiteY1" fmla="*/ 0 h 1544162"/>
                <a:gd name="connsiteX2" fmla="*/ 3603423 w 3603423"/>
                <a:gd name="connsiteY2" fmla="*/ 42863 h 1544162"/>
                <a:gd name="connsiteX3" fmla="*/ 2677459 w 3603423"/>
                <a:gd name="connsiteY3" fmla="*/ 1539399 h 1544162"/>
                <a:gd name="connsiteX4" fmla="*/ 1753754 w 3603423"/>
                <a:gd name="connsiteY4" fmla="*/ 1544162 h 1544162"/>
                <a:gd name="connsiteX0" fmla="*/ 1753752 w 3603421"/>
                <a:gd name="connsiteY0" fmla="*/ 1506062 h 1506062"/>
                <a:gd name="connsiteX1" fmla="*/ 0 w 3603421"/>
                <a:gd name="connsiteY1" fmla="*/ 0 h 1506062"/>
                <a:gd name="connsiteX2" fmla="*/ 3603421 w 3603421"/>
                <a:gd name="connsiteY2" fmla="*/ 4763 h 1506062"/>
                <a:gd name="connsiteX3" fmla="*/ 2677457 w 3603421"/>
                <a:gd name="connsiteY3" fmla="*/ 1501299 h 1506062"/>
                <a:gd name="connsiteX4" fmla="*/ 1753752 w 3603421"/>
                <a:gd name="connsiteY4" fmla="*/ 1506062 h 1506062"/>
                <a:gd name="connsiteX0" fmla="*/ 1880845 w 3603421"/>
                <a:gd name="connsiteY0" fmla="*/ 1810862 h 1810862"/>
                <a:gd name="connsiteX1" fmla="*/ 0 w 3603421"/>
                <a:gd name="connsiteY1" fmla="*/ 0 h 1810862"/>
                <a:gd name="connsiteX2" fmla="*/ 3603421 w 3603421"/>
                <a:gd name="connsiteY2" fmla="*/ 4763 h 1810862"/>
                <a:gd name="connsiteX3" fmla="*/ 2677457 w 3603421"/>
                <a:gd name="connsiteY3" fmla="*/ 1501299 h 1810862"/>
                <a:gd name="connsiteX4" fmla="*/ 1880845 w 3603421"/>
                <a:gd name="connsiteY4" fmla="*/ 1810862 h 1810862"/>
                <a:gd name="connsiteX0" fmla="*/ 1880845 w 3603421"/>
                <a:gd name="connsiteY0" fmla="*/ 1810862 h 1834674"/>
                <a:gd name="connsiteX1" fmla="*/ 0 w 3603421"/>
                <a:gd name="connsiteY1" fmla="*/ 0 h 1834674"/>
                <a:gd name="connsiteX2" fmla="*/ 3603421 w 3603421"/>
                <a:gd name="connsiteY2" fmla="*/ 4763 h 1834674"/>
                <a:gd name="connsiteX3" fmla="*/ 2583810 w 3603421"/>
                <a:gd name="connsiteY3" fmla="*/ 1834674 h 1834674"/>
                <a:gd name="connsiteX4" fmla="*/ 1880845 w 3603421"/>
                <a:gd name="connsiteY4" fmla="*/ 1810862 h 1834674"/>
                <a:gd name="connsiteX0" fmla="*/ 1880845 w 3603421"/>
                <a:gd name="connsiteY0" fmla="*/ 1839437 h 1839437"/>
                <a:gd name="connsiteX1" fmla="*/ 0 w 3603421"/>
                <a:gd name="connsiteY1" fmla="*/ 0 h 1839437"/>
                <a:gd name="connsiteX2" fmla="*/ 3603421 w 3603421"/>
                <a:gd name="connsiteY2" fmla="*/ 4763 h 1839437"/>
                <a:gd name="connsiteX3" fmla="*/ 2583810 w 3603421"/>
                <a:gd name="connsiteY3" fmla="*/ 1834674 h 1839437"/>
                <a:gd name="connsiteX4" fmla="*/ 1880845 w 3603421"/>
                <a:gd name="connsiteY4" fmla="*/ 1839437 h 183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3421" h="1839437">
                  <a:moveTo>
                    <a:pt x="1880845" y="1839437"/>
                  </a:moveTo>
                  <a:lnTo>
                    <a:pt x="0" y="0"/>
                  </a:lnTo>
                  <a:lnTo>
                    <a:pt x="3603421" y="4763"/>
                  </a:lnTo>
                  <a:lnTo>
                    <a:pt x="2583810" y="1834674"/>
                  </a:lnTo>
                  <a:lnTo>
                    <a:pt x="1880845" y="1839437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2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895851" y="6210866"/>
              <a:ext cx="1028700" cy="1021207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766397" y="3501231"/>
              <a:ext cx="7210425" cy="5172697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83060" y="1290066"/>
            <a:ext cx="6765490" cy="6399312"/>
            <a:chOff x="683060" y="1290066"/>
            <a:chExt cx="6765490" cy="6399312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060" y="1298103"/>
              <a:ext cx="6753225" cy="6391275"/>
            </a:xfrm>
            <a:prstGeom prst="rect">
              <a:avLst/>
            </a:prstGeom>
          </p:spPr>
        </p:pic>
        <p:sp>
          <p:nvSpPr>
            <p:cNvPr id="25" name="직사각형 24"/>
            <p:cNvSpPr/>
            <p:nvPr/>
          </p:nvSpPr>
          <p:spPr>
            <a:xfrm>
              <a:off x="683060" y="1290066"/>
              <a:ext cx="6765490" cy="2741527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6315472" y="1290066"/>
              <a:ext cx="1133078" cy="2948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accent1"/>
                  </a:solidFill>
                </a:rPr>
                <a:t>초기화 로직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1386266" y="7689378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 mbd_sys_mil_f4_init_4_InitLogic.png &gt;</a:t>
            </a:r>
            <a:endParaRPr lang="ko-KR" altLang="en-US" sz="1600" b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9172499" y="12795416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mbd_sys_mil_f4_init_3_StuckDetect.png &gt;</a:t>
            </a:r>
            <a:endParaRPr lang="ko-KR" altLang="en-US" sz="1600" b="1"/>
          </a:p>
        </p:txBody>
      </p:sp>
      <p:grpSp>
        <p:nvGrpSpPr>
          <p:cNvPr id="69" name="그룹 68"/>
          <p:cNvGrpSpPr/>
          <p:nvPr/>
        </p:nvGrpSpPr>
        <p:grpSpPr>
          <a:xfrm>
            <a:off x="7695853" y="1713161"/>
            <a:ext cx="10314721" cy="3018013"/>
            <a:chOff x="7695853" y="1713161"/>
            <a:chExt cx="10314721" cy="3018013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5853" y="1713161"/>
              <a:ext cx="10314721" cy="3018011"/>
            </a:xfrm>
            <a:prstGeom prst="rect">
              <a:avLst/>
            </a:prstGeom>
          </p:spPr>
        </p:pic>
        <p:cxnSp>
          <p:nvCxnSpPr>
            <p:cNvPr id="32" name="직선 연결선 31"/>
            <p:cNvCxnSpPr/>
            <p:nvPr/>
          </p:nvCxnSpPr>
          <p:spPr>
            <a:xfrm>
              <a:off x="8079406" y="2922898"/>
              <a:ext cx="3008810" cy="0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ot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8079406" y="4240188"/>
              <a:ext cx="1856682" cy="0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ot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385959" y="2910221"/>
              <a:ext cx="2624615" cy="1820953"/>
            </a:xfrm>
            <a:prstGeom prst="rect">
              <a:avLst/>
            </a:prstGeom>
          </p:spPr>
        </p:pic>
        <p:cxnSp>
          <p:nvCxnSpPr>
            <p:cNvPr id="42" name="직선 화살표 연결선 41"/>
            <p:cNvCxnSpPr/>
            <p:nvPr/>
          </p:nvCxnSpPr>
          <p:spPr>
            <a:xfrm>
              <a:off x="10008096" y="2922898"/>
              <a:ext cx="0" cy="1317290"/>
            </a:xfrm>
            <a:prstGeom prst="straightConnector1">
              <a:avLst/>
            </a:prstGeom>
            <a:noFill/>
            <a:ln w="28575">
              <a:solidFill>
                <a:schemeClr val="accent2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10032479" y="2935576"/>
              <a:ext cx="851438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50" b="1">
                  <a:solidFill>
                    <a:schemeClr val="accent2"/>
                  </a:solidFill>
                </a:rPr>
                <a:t>Full stroke</a:t>
              </a:r>
            </a:p>
            <a:p>
              <a:pPr algn="ctr"/>
              <a:r>
                <a:rPr lang="en-US" altLang="ko-KR" sz="1050" b="1">
                  <a:solidFill>
                    <a:schemeClr val="accent2"/>
                  </a:solidFill>
                </a:rPr>
                <a:t>=1887[pulse]</a:t>
              </a:r>
              <a:endParaRPr lang="ko-KR" altLang="en-US" sz="1050" b="1">
                <a:solidFill>
                  <a:schemeClr val="accent2"/>
                </a:solidFill>
              </a:endParaRPr>
            </a:p>
          </p:txBody>
        </p:sp>
        <p:cxnSp>
          <p:nvCxnSpPr>
            <p:cNvPr id="44" name="직선 연결선 43"/>
            <p:cNvCxnSpPr/>
            <p:nvPr/>
          </p:nvCxnSpPr>
          <p:spPr>
            <a:xfrm flipH="1">
              <a:off x="8927976" y="2591433"/>
              <a:ext cx="144016" cy="318788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8549934" y="2268269"/>
              <a:ext cx="104411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b="1">
                  <a:solidFill>
                    <a:srgbClr val="FFC000"/>
                  </a:solidFill>
                </a:rPr>
                <a:t>①</a:t>
              </a:r>
              <a:r>
                <a:rPr lang="en-US" altLang="ko-KR" sz="1000" b="1">
                  <a:solidFill>
                    <a:srgbClr val="FFC000"/>
                  </a:solidFill>
                </a:rPr>
                <a:t>CW</a:t>
              </a:r>
              <a:r>
                <a:rPr lang="ko-KR" altLang="en-US" sz="1000" b="1">
                  <a:solidFill>
                    <a:srgbClr val="FFC000"/>
                  </a:solidFill>
                </a:rPr>
                <a:t>끝까지 이동</a:t>
              </a:r>
              <a:endParaRPr lang="en-US" altLang="ko-KR" sz="1000" b="1">
                <a:solidFill>
                  <a:srgbClr val="FFC000"/>
                </a:solidFill>
              </a:endParaRPr>
            </a:p>
            <a:p>
              <a:r>
                <a:rPr lang="en-US" altLang="ko-KR" sz="1000" b="1">
                  <a:solidFill>
                    <a:srgbClr val="FFC000"/>
                  </a:solidFill>
                </a:rPr>
                <a:t>   (</a:t>
              </a:r>
              <a:r>
                <a:rPr lang="ko-KR" altLang="en-US" sz="1000" b="1">
                  <a:solidFill>
                    <a:srgbClr val="FFC000"/>
                  </a:solidFill>
                </a:rPr>
                <a:t>초기화 시작</a:t>
              </a:r>
              <a:r>
                <a:rPr lang="en-US" altLang="ko-KR" sz="1000" b="1">
                  <a:solidFill>
                    <a:srgbClr val="FFC000"/>
                  </a:solidFill>
                </a:rPr>
                <a:t>)</a:t>
              </a:r>
              <a:endParaRPr lang="ko-KR" altLang="en-US" sz="1000" b="1">
                <a:solidFill>
                  <a:srgbClr val="FFC000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0413665" y="4271149"/>
              <a:ext cx="140415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b="1">
                  <a:solidFill>
                    <a:srgbClr val="FFC000"/>
                  </a:solidFill>
                </a:rPr>
                <a:t>②</a:t>
              </a:r>
              <a:r>
                <a:rPr lang="en-US" altLang="ko-KR" sz="1000" b="1">
                  <a:solidFill>
                    <a:srgbClr val="FFC000"/>
                  </a:solidFill>
                </a:rPr>
                <a:t>CCW</a:t>
              </a:r>
              <a:r>
                <a:rPr lang="ko-KR" altLang="en-US" sz="1000" b="1">
                  <a:solidFill>
                    <a:srgbClr val="FFC000"/>
                  </a:solidFill>
                </a:rPr>
                <a:t>끝까지지 이동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1276135" y="3477906"/>
              <a:ext cx="126014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000" b="1">
                  <a:solidFill>
                    <a:srgbClr val="FFC000"/>
                  </a:solidFill>
                </a:rPr>
                <a:t>④</a:t>
              </a:r>
              <a:r>
                <a:rPr lang="ko-KR" altLang="en-US" sz="1000" b="1">
                  <a:solidFill>
                    <a:srgbClr val="FFC000"/>
                  </a:solidFill>
                </a:rPr>
                <a:t>초기화 완료위치를 원점으로 </a:t>
              </a:r>
              <a:r>
                <a:rPr lang="en-US" altLang="ko-KR" sz="1000" b="1">
                  <a:solidFill>
                    <a:srgbClr val="FFC000"/>
                  </a:solidFill>
                </a:rPr>
                <a:t>Reset</a:t>
              </a:r>
            </a:p>
            <a:p>
              <a:r>
                <a:rPr lang="en-US" altLang="ko-KR" sz="1000" b="1">
                  <a:solidFill>
                    <a:srgbClr val="FFC000"/>
                  </a:solidFill>
                </a:rPr>
                <a:t>(Up</a:t>
              </a:r>
              <a:endParaRPr lang="ko-KR" altLang="en-US" sz="1000" b="1">
                <a:solidFill>
                  <a:srgbClr val="FFC000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5194768" y="1740251"/>
              <a:ext cx="2772283" cy="2948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accent1"/>
                  </a:solidFill>
                </a:rPr>
                <a:t>CW </a:t>
              </a:r>
              <a:r>
                <a:rPr lang="en-US" altLang="ko-KR" sz="1600" b="1">
                  <a:solidFill>
                    <a:schemeClr val="accent1"/>
                  </a:solidFill>
                  <a:sym typeface="Wingdings" panose="05000000000000000000" pitchFamily="2" charset="2"/>
                </a:rPr>
                <a:t> CCW  CW </a:t>
              </a:r>
              <a:r>
                <a:rPr lang="ko-KR" altLang="en-US" sz="1600" b="1">
                  <a:solidFill>
                    <a:schemeClr val="accent1"/>
                  </a:solidFill>
                  <a:sym typeface="Wingdings" panose="05000000000000000000" pitchFamily="2" charset="2"/>
                </a:rPr>
                <a:t>초기화</a:t>
              </a:r>
              <a:endParaRPr lang="ko-KR" altLang="en-US" sz="1600" b="1">
                <a:solidFill>
                  <a:schemeClr val="accent1"/>
                </a:solidFill>
              </a:endParaRPr>
            </a:p>
          </p:txBody>
        </p:sp>
        <p:cxnSp>
          <p:nvCxnSpPr>
            <p:cNvPr id="56" name="직선 연결선 55"/>
            <p:cNvCxnSpPr/>
            <p:nvPr/>
          </p:nvCxnSpPr>
          <p:spPr>
            <a:xfrm flipH="1" flipV="1">
              <a:off x="11132219" y="3364826"/>
              <a:ext cx="143916" cy="148495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 flipH="1" flipV="1">
              <a:off x="10078498" y="4268685"/>
              <a:ext cx="311354" cy="81253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 flipH="1">
              <a:off x="11107359" y="2591433"/>
              <a:ext cx="144016" cy="318788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10729317" y="2268269"/>
              <a:ext cx="104411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b="1">
                  <a:solidFill>
                    <a:srgbClr val="FFC000"/>
                  </a:solidFill>
                </a:rPr>
                <a:t>③</a:t>
              </a:r>
              <a:r>
                <a:rPr lang="en-US" altLang="ko-KR" sz="1000" b="1">
                  <a:solidFill>
                    <a:srgbClr val="FFC000"/>
                  </a:solidFill>
                </a:rPr>
                <a:t>CW</a:t>
              </a:r>
              <a:r>
                <a:rPr lang="ko-KR" altLang="en-US" sz="1000" b="1">
                  <a:solidFill>
                    <a:srgbClr val="FFC000"/>
                  </a:solidFill>
                </a:rPr>
                <a:t>끝까지 이동</a:t>
              </a:r>
              <a:endParaRPr lang="en-US" altLang="ko-KR" sz="1000" b="1">
                <a:solidFill>
                  <a:srgbClr val="FFC000"/>
                </a:solidFill>
              </a:endParaRPr>
            </a:p>
            <a:p>
              <a:r>
                <a:rPr lang="en-US" altLang="ko-KR" sz="1000" b="1">
                  <a:solidFill>
                    <a:srgbClr val="FFC000"/>
                  </a:solidFill>
                </a:rPr>
                <a:t>   (</a:t>
              </a:r>
              <a:r>
                <a:rPr lang="ko-KR" altLang="en-US" sz="1000" b="1">
                  <a:solidFill>
                    <a:srgbClr val="FFC000"/>
                  </a:solidFill>
                </a:rPr>
                <a:t>초기화 완료</a:t>
              </a:r>
              <a:r>
                <a:rPr lang="en-US" altLang="ko-KR" sz="1000" b="1">
                  <a:solidFill>
                    <a:srgbClr val="FFC000"/>
                  </a:solidFill>
                </a:rPr>
                <a:t>)</a:t>
              </a:r>
              <a:endParaRPr lang="ko-KR" altLang="en-US" sz="1000" b="1">
                <a:solidFill>
                  <a:srgbClr val="FFC000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1810587" y="2691478"/>
              <a:ext cx="62955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(Dn_Closing)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3388836" y="2719590"/>
              <a:ext cx="66353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MotorOut=-1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(Up_Opening)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2536275" y="1965410"/>
              <a:ext cx="66353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MotorOut=0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(Stop)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190409" y="3024792"/>
              <a:ext cx="62955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(Dn_Closing)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050220" y="3588142"/>
              <a:ext cx="66353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MotorOut=-1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(Up_Opening)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10234175" y="4781487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 mbd_sys_mil_f4_init_5_InitSequence.png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473461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A904DC-55C2-4553-BB7F-26596B3E4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809539-45A7-4DEE-BB46-4DD7092BD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Example banner">
            <a:extLst>
              <a:ext uri="{FF2B5EF4-FFF2-40B4-BE49-F238E27FC236}">
                <a16:creationId xmlns:a16="http://schemas.microsoft.com/office/drawing/2014/main" id="{B325EEC8-2BA1-4E37-9B66-C6477CEEE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936" y="3311513"/>
            <a:ext cx="7988844" cy="5991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00F3CA9-3000-4896-B854-BA861EE5D586}"/>
              </a:ext>
            </a:extLst>
          </p:cNvPr>
          <p:cNvGrpSpPr/>
          <p:nvPr/>
        </p:nvGrpSpPr>
        <p:grpSpPr>
          <a:xfrm>
            <a:off x="196951" y="3311514"/>
            <a:ext cx="9847149" cy="5991634"/>
            <a:chOff x="196951" y="3311514"/>
            <a:chExt cx="9847149" cy="5991634"/>
          </a:xfrm>
        </p:grpSpPr>
        <p:pic>
          <p:nvPicPr>
            <p:cNvPr id="172" name="그림 171">
              <a:extLst>
                <a:ext uri="{FF2B5EF4-FFF2-40B4-BE49-F238E27FC236}">
                  <a16:creationId xmlns:a16="http://schemas.microsoft.com/office/drawing/2014/main" id="{601E7ABF-FE93-4F50-B606-78DA05B49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196951" y="7335261"/>
              <a:ext cx="4547265" cy="1967887"/>
            </a:xfrm>
            <a:prstGeom prst="rect">
              <a:avLst/>
            </a:prstGeom>
          </p:spPr>
        </p:pic>
        <p:sp>
          <p:nvSpPr>
            <p:cNvPr id="145" name="자유형 88">
              <a:extLst>
                <a:ext uri="{FF2B5EF4-FFF2-40B4-BE49-F238E27FC236}">
                  <a16:creationId xmlns:a16="http://schemas.microsoft.com/office/drawing/2014/main" id="{1ED37D22-7FBC-49D9-A85E-81C2E8B964C9}"/>
                </a:ext>
              </a:extLst>
            </p:cNvPr>
            <p:cNvSpPr/>
            <p:nvPr/>
          </p:nvSpPr>
          <p:spPr>
            <a:xfrm>
              <a:off x="1663273" y="6409981"/>
              <a:ext cx="5342810" cy="1688533"/>
            </a:xfrm>
            <a:custGeom>
              <a:avLst/>
              <a:gdLst>
                <a:gd name="connsiteX0" fmla="*/ 1988458 w 6691086"/>
                <a:gd name="connsiteY0" fmla="*/ 14514 h 812800"/>
                <a:gd name="connsiteX1" fmla="*/ 0 w 6691086"/>
                <a:gd name="connsiteY1" fmla="*/ 812800 h 812800"/>
                <a:gd name="connsiteX2" fmla="*/ 6691086 w 6691086"/>
                <a:gd name="connsiteY2" fmla="*/ 812800 h 812800"/>
                <a:gd name="connsiteX3" fmla="*/ 4905829 w 6691086"/>
                <a:gd name="connsiteY3" fmla="*/ 0 h 812800"/>
                <a:gd name="connsiteX4" fmla="*/ 1988458 w 6691086"/>
                <a:gd name="connsiteY4" fmla="*/ 14514 h 812800"/>
                <a:gd name="connsiteX0" fmla="*/ 1988458 w 6672036"/>
                <a:gd name="connsiteY0" fmla="*/ 14514 h 812800"/>
                <a:gd name="connsiteX1" fmla="*/ 0 w 6672036"/>
                <a:gd name="connsiteY1" fmla="*/ 812800 h 812800"/>
                <a:gd name="connsiteX2" fmla="*/ 6672036 w 6672036"/>
                <a:gd name="connsiteY2" fmla="*/ 669925 h 812800"/>
                <a:gd name="connsiteX3" fmla="*/ 4905829 w 6672036"/>
                <a:gd name="connsiteY3" fmla="*/ 0 h 812800"/>
                <a:gd name="connsiteX4" fmla="*/ 1988458 w 6672036"/>
                <a:gd name="connsiteY4" fmla="*/ 14514 h 812800"/>
                <a:gd name="connsiteX0" fmla="*/ 1978933 w 6662511"/>
                <a:gd name="connsiteY0" fmla="*/ 14514 h 679450"/>
                <a:gd name="connsiteX1" fmla="*/ 0 w 6662511"/>
                <a:gd name="connsiteY1" fmla="*/ 679450 h 679450"/>
                <a:gd name="connsiteX2" fmla="*/ 6662511 w 6662511"/>
                <a:gd name="connsiteY2" fmla="*/ 669925 h 679450"/>
                <a:gd name="connsiteX3" fmla="*/ 4896304 w 6662511"/>
                <a:gd name="connsiteY3" fmla="*/ 0 h 679450"/>
                <a:gd name="connsiteX4" fmla="*/ 1978933 w 6662511"/>
                <a:gd name="connsiteY4" fmla="*/ 14514 h 679450"/>
                <a:gd name="connsiteX0" fmla="*/ 1978933 w 9441570"/>
                <a:gd name="connsiteY0" fmla="*/ 14514 h 2355290"/>
                <a:gd name="connsiteX1" fmla="*/ 0 w 9441570"/>
                <a:gd name="connsiteY1" fmla="*/ 679450 h 2355290"/>
                <a:gd name="connsiteX2" fmla="*/ 9441570 w 9441570"/>
                <a:gd name="connsiteY2" fmla="*/ 2355290 h 2355290"/>
                <a:gd name="connsiteX3" fmla="*/ 4896304 w 9441570"/>
                <a:gd name="connsiteY3" fmla="*/ 0 h 2355290"/>
                <a:gd name="connsiteX4" fmla="*/ 1978933 w 9441570"/>
                <a:gd name="connsiteY4" fmla="*/ 14514 h 2355290"/>
                <a:gd name="connsiteX0" fmla="*/ 0 w 7462637"/>
                <a:gd name="connsiteY0" fmla="*/ 14514 h 2364815"/>
                <a:gd name="connsiteX1" fmla="*/ 495326 w 7462637"/>
                <a:gd name="connsiteY1" fmla="*/ 2364815 h 2364815"/>
                <a:gd name="connsiteX2" fmla="*/ 7462637 w 7462637"/>
                <a:gd name="connsiteY2" fmla="*/ 2355290 h 2364815"/>
                <a:gd name="connsiteX3" fmla="*/ 2917371 w 7462637"/>
                <a:gd name="connsiteY3" fmla="*/ 0 h 2364815"/>
                <a:gd name="connsiteX4" fmla="*/ 0 w 7462637"/>
                <a:gd name="connsiteY4" fmla="*/ 14514 h 2364815"/>
                <a:gd name="connsiteX0" fmla="*/ 0 w 7211625"/>
                <a:gd name="connsiteY0" fmla="*/ 0 h 2386160"/>
                <a:gd name="connsiteX1" fmla="*/ 244314 w 7211625"/>
                <a:gd name="connsiteY1" fmla="*/ 2386160 h 2386160"/>
                <a:gd name="connsiteX2" fmla="*/ 7211625 w 7211625"/>
                <a:gd name="connsiteY2" fmla="*/ 2376635 h 2386160"/>
                <a:gd name="connsiteX3" fmla="*/ 2666359 w 7211625"/>
                <a:gd name="connsiteY3" fmla="*/ 21345 h 2386160"/>
                <a:gd name="connsiteX4" fmla="*/ 0 w 7211625"/>
                <a:gd name="connsiteY4" fmla="*/ 0 h 2386160"/>
                <a:gd name="connsiteX0" fmla="*/ 0 w 7211625"/>
                <a:gd name="connsiteY0" fmla="*/ 0 h 2386160"/>
                <a:gd name="connsiteX1" fmla="*/ 244314 w 7211625"/>
                <a:gd name="connsiteY1" fmla="*/ 2386160 h 2386160"/>
                <a:gd name="connsiteX2" fmla="*/ 7211625 w 7211625"/>
                <a:gd name="connsiteY2" fmla="*/ 2376635 h 2386160"/>
                <a:gd name="connsiteX3" fmla="*/ 2182265 w 7211625"/>
                <a:gd name="connsiteY3" fmla="*/ 21345 h 2386160"/>
                <a:gd name="connsiteX4" fmla="*/ 0 w 7211625"/>
                <a:gd name="connsiteY4" fmla="*/ 0 h 2386160"/>
                <a:gd name="connsiteX0" fmla="*/ 0 w 7211625"/>
                <a:gd name="connsiteY0" fmla="*/ 0 h 2386160"/>
                <a:gd name="connsiteX1" fmla="*/ 196689 w 7211625"/>
                <a:gd name="connsiteY1" fmla="*/ 2386160 h 2386160"/>
                <a:gd name="connsiteX2" fmla="*/ 7211625 w 7211625"/>
                <a:gd name="connsiteY2" fmla="*/ 2376635 h 2386160"/>
                <a:gd name="connsiteX3" fmla="*/ 2182265 w 7211625"/>
                <a:gd name="connsiteY3" fmla="*/ 21345 h 2386160"/>
                <a:gd name="connsiteX4" fmla="*/ 0 w 7211625"/>
                <a:gd name="connsiteY4" fmla="*/ 0 h 2386160"/>
                <a:gd name="connsiteX0" fmla="*/ 0 w 7221150"/>
                <a:gd name="connsiteY0" fmla="*/ 0 h 2386160"/>
                <a:gd name="connsiteX1" fmla="*/ 196689 w 7221150"/>
                <a:gd name="connsiteY1" fmla="*/ 2386160 h 2386160"/>
                <a:gd name="connsiteX2" fmla="*/ 7221150 w 7221150"/>
                <a:gd name="connsiteY2" fmla="*/ 2376635 h 2386160"/>
                <a:gd name="connsiteX3" fmla="*/ 2182265 w 7221150"/>
                <a:gd name="connsiteY3" fmla="*/ 21345 h 2386160"/>
                <a:gd name="connsiteX4" fmla="*/ 0 w 7221150"/>
                <a:gd name="connsiteY4" fmla="*/ 0 h 2386160"/>
                <a:gd name="connsiteX0" fmla="*/ 0 w 7259250"/>
                <a:gd name="connsiteY0" fmla="*/ 0 h 2386160"/>
                <a:gd name="connsiteX1" fmla="*/ 234789 w 7259250"/>
                <a:gd name="connsiteY1" fmla="*/ 2386160 h 2386160"/>
                <a:gd name="connsiteX2" fmla="*/ 7259250 w 7259250"/>
                <a:gd name="connsiteY2" fmla="*/ 2376635 h 2386160"/>
                <a:gd name="connsiteX3" fmla="*/ 2220365 w 7259250"/>
                <a:gd name="connsiteY3" fmla="*/ 21345 h 2386160"/>
                <a:gd name="connsiteX4" fmla="*/ 0 w 7259250"/>
                <a:gd name="connsiteY4" fmla="*/ 0 h 2386160"/>
                <a:gd name="connsiteX0" fmla="*/ 0 w 7259250"/>
                <a:gd name="connsiteY0" fmla="*/ 0 h 2386160"/>
                <a:gd name="connsiteX1" fmla="*/ 234789 w 7259250"/>
                <a:gd name="connsiteY1" fmla="*/ 2386160 h 2386160"/>
                <a:gd name="connsiteX2" fmla="*/ 7259250 w 7259250"/>
                <a:gd name="connsiteY2" fmla="*/ 2376635 h 2386160"/>
                <a:gd name="connsiteX3" fmla="*/ 2258465 w 7259250"/>
                <a:gd name="connsiteY3" fmla="*/ 21345 h 2386160"/>
                <a:gd name="connsiteX4" fmla="*/ 0 w 7259250"/>
                <a:gd name="connsiteY4" fmla="*/ 0 h 2386160"/>
                <a:gd name="connsiteX0" fmla="*/ 0 w 7259250"/>
                <a:gd name="connsiteY0" fmla="*/ 0 h 2378540"/>
                <a:gd name="connsiteX1" fmla="*/ 234789 w 7259250"/>
                <a:gd name="connsiteY1" fmla="*/ 2378540 h 2378540"/>
                <a:gd name="connsiteX2" fmla="*/ 7259250 w 7259250"/>
                <a:gd name="connsiteY2" fmla="*/ 2369015 h 2378540"/>
                <a:gd name="connsiteX3" fmla="*/ 2258465 w 7259250"/>
                <a:gd name="connsiteY3" fmla="*/ 13725 h 2378540"/>
                <a:gd name="connsiteX4" fmla="*/ 0 w 7259250"/>
                <a:gd name="connsiteY4" fmla="*/ 0 h 2378540"/>
                <a:gd name="connsiteX0" fmla="*/ 0 w 7259250"/>
                <a:gd name="connsiteY0" fmla="*/ 0 h 2378540"/>
                <a:gd name="connsiteX1" fmla="*/ 234789 w 7259250"/>
                <a:gd name="connsiteY1" fmla="*/ 2378540 h 2378540"/>
                <a:gd name="connsiteX2" fmla="*/ 7259250 w 7259250"/>
                <a:gd name="connsiteY2" fmla="*/ 2369015 h 2378540"/>
                <a:gd name="connsiteX3" fmla="*/ 2258465 w 7259250"/>
                <a:gd name="connsiteY3" fmla="*/ 13725 h 2378540"/>
                <a:gd name="connsiteX4" fmla="*/ 0 w 7259250"/>
                <a:gd name="connsiteY4" fmla="*/ 0 h 2378540"/>
                <a:gd name="connsiteX0" fmla="*/ 0 w 7259250"/>
                <a:gd name="connsiteY0" fmla="*/ 0 h 2702390"/>
                <a:gd name="connsiteX1" fmla="*/ 634839 w 7259250"/>
                <a:gd name="connsiteY1" fmla="*/ 2702390 h 2702390"/>
                <a:gd name="connsiteX2" fmla="*/ 7259250 w 7259250"/>
                <a:gd name="connsiteY2" fmla="*/ 2369015 h 2702390"/>
                <a:gd name="connsiteX3" fmla="*/ 2258465 w 7259250"/>
                <a:gd name="connsiteY3" fmla="*/ 13725 h 2702390"/>
                <a:gd name="connsiteX4" fmla="*/ 0 w 7259250"/>
                <a:gd name="connsiteY4" fmla="*/ 0 h 2702390"/>
                <a:gd name="connsiteX0" fmla="*/ 0 w 7773600"/>
                <a:gd name="connsiteY0" fmla="*/ 0 h 2845265"/>
                <a:gd name="connsiteX1" fmla="*/ 634839 w 7773600"/>
                <a:gd name="connsiteY1" fmla="*/ 2702390 h 2845265"/>
                <a:gd name="connsiteX2" fmla="*/ 7773600 w 7773600"/>
                <a:gd name="connsiteY2" fmla="*/ 2845265 h 2845265"/>
                <a:gd name="connsiteX3" fmla="*/ 2258465 w 7773600"/>
                <a:gd name="connsiteY3" fmla="*/ 13725 h 2845265"/>
                <a:gd name="connsiteX4" fmla="*/ 0 w 7773600"/>
                <a:gd name="connsiteY4" fmla="*/ 0 h 2845265"/>
                <a:gd name="connsiteX0" fmla="*/ 0 w 8983115"/>
                <a:gd name="connsiteY0" fmla="*/ 0 h 2845265"/>
                <a:gd name="connsiteX1" fmla="*/ 634839 w 8983115"/>
                <a:gd name="connsiteY1" fmla="*/ 2702390 h 2845265"/>
                <a:gd name="connsiteX2" fmla="*/ 7773600 w 8983115"/>
                <a:gd name="connsiteY2" fmla="*/ 2845265 h 2845265"/>
                <a:gd name="connsiteX3" fmla="*/ 8983115 w 8983115"/>
                <a:gd name="connsiteY3" fmla="*/ 718575 h 2845265"/>
                <a:gd name="connsiteX4" fmla="*/ 0 w 8983115"/>
                <a:gd name="connsiteY4" fmla="*/ 0 h 2845265"/>
                <a:gd name="connsiteX0" fmla="*/ 0 w 9097415"/>
                <a:gd name="connsiteY0" fmla="*/ 0 h 2140415"/>
                <a:gd name="connsiteX1" fmla="*/ 749139 w 9097415"/>
                <a:gd name="connsiteY1" fmla="*/ 1997540 h 2140415"/>
                <a:gd name="connsiteX2" fmla="*/ 7887900 w 9097415"/>
                <a:gd name="connsiteY2" fmla="*/ 2140415 h 2140415"/>
                <a:gd name="connsiteX3" fmla="*/ 9097415 w 9097415"/>
                <a:gd name="connsiteY3" fmla="*/ 13725 h 2140415"/>
                <a:gd name="connsiteX4" fmla="*/ 0 w 9097415"/>
                <a:gd name="connsiteY4" fmla="*/ 0 h 2140415"/>
                <a:gd name="connsiteX0" fmla="*/ 0 w 9097415"/>
                <a:gd name="connsiteY0" fmla="*/ 0 h 2140415"/>
                <a:gd name="connsiteX1" fmla="*/ 1187289 w 9097415"/>
                <a:gd name="connsiteY1" fmla="*/ 1654640 h 2140415"/>
                <a:gd name="connsiteX2" fmla="*/ 7887900 w 9097415"/>
                <a:gd name="connsiteY2" fmla="*/ 2140415 h 2140415"/>
                <a:gd name="connsiteX3" fmla="*/ 9097415 w 9097415"/>
                <a:gd name="connsiteY3" fmla="*/ 13725 h 2140415"/>
                <a:gd name="connsiteX4" fmla="*/ 0 w 9097415"/>
                <a:gd name="connsiteY4" fmla="*/ 0 h 2140415"/>
                <a:gd name="connsiteX0" fmla="*/ 0 w 9097415"/>
                <a:gd name="connsiteY0" fmla="*/ 0 h 1654640"/>
                <a:gd name="connsiteX1" fmla="*/ 1187289 w 9097415"/>
                <a:gd name="connsiteY1" fmla="*/ 1654640 h 1654640"/>
                <a:gd name="connsiteX2" fmla="*/ 7545000 w 9097415"/>
                <a:gd name="connsiteY2" fmla="*/ 1568915 h 1654640"/>
                <a:gd name="connsiteX3" fmla="*/ 9097415 w 9097415"/>
                <a:gd name="connsiteY3" fmla="*/ 13725 h 1654640"/>
                <a:gd name="connsiteX4" fmla="*/ 0 w 9097415"/>
                <a:gd name="connsiteY4" fmla="*/ 0 h 1654640"/>
                <a:gd name="connsiteX0" fmla="*/ 0 w 9097415"/>
                <a:gd name="connsiteY0" fmla="*/ 0 h 1578440"/>
                <a:gd name="connsiteX1" fmla="*/ 1168239 w 9097415"/>
                <a:gd name="connsiteY1" fmla="*/ 1578440 h 1578440"/>
                <a:gd name="connsiteX2" fmla="*/ 7545000 w 9097415"/>
                <a:gd name="connsiteY2" fmla="*/ 1568915 h 1578440"/>
                <a:gd name="connsiteX3" fmla="*/ 9097415 w 9097415"/>
                <a:gd name="connsiteY3" fmla="*/ 13725 h 1578440"/>
                <a:gd name="connsiteX4" fmla="*/ 0 w 9097415"/>
                <a:gd name="connsiteY4" fmla="*/ 0 h 1578440"/>
                <a:gd name="connsiteX0" fmla="*/ 0 w 9097415"/>
                <a:gd name="connsiteY0" fmla="*/ 0 h 1587965"/>
                <a:gd name="connsiteX1" fmla="*/ 1168239 w 9097415"/>
                <a:gd name="connsiteY1" fmla="*/ 1578440 h 1587965"/>
                <a:gd name="connsiteX2" fmla="*/ 7506900 w 9097415"/>
                <a:gd name="connsiteY2" fmla="*/ 1587965 h 1587965"/>
                <a:gd name="connsiteX3" fmla="*/ 9097415 w 9097415"/>
                <a:gd name="connsiteY3" fmla="*/ 13725 h 1587965"/>
                <a:gd name="connsiteX4" fmla="*/ 0 w 9097415"/>
                <a:gd name="connsiteY4" fmla="*/ 0 h 1587965"/>
                <a:gd name="connsiteX0" fmla="*/ 0 w 9154565"/>
                <a:gd name="connsiteY0" fmla="*/ 5325 h 1593290"/>
                <a:gd name="connsiteX1" fmla="*/ 1168239 w 9154565"/>
                <a:gd name="connsiteY1" fmla="*/ 1583765 h 1593290"/>
                <a:gd name="connsiteX2" fmla="*/ 7506900 w 9154565"/>
                <a:gd name="connsiteY2" fmla="*/ 1593290 h 1593290"/>
                <a:gd name="connsiteX3" fmla="*/ 9154565 w 9154565"/>
                <a:gd name="connsiteY3" fmla="*/ 0 h 1593290"/>
                <a:gd name="connsiteX4" fmla="*/ 0 w 9154565"/>
                <a:gd name="connsiteY4" fmla="*/ 5325 h 1593290"/>
                <a:gd name="connsiteX0" fmla="*/ 0 w 9154565"/>
                <a:gd name="connsiteY0" fmla="*/ 5325 h 4448190"/>
                <a:gd name="connsiteX1" fmla="*/ 1168239 w 9154565"/>
                <a:gd name="connsiteY1" fmla="*/ 1583765 h 4448190"/>
                <a:gd name="connsiteX2" fmla="*/ 942459 w 9154565"/>
                <a:gd name="connsiteY2" fmla="*/ 4448190 h 4448190"/>
                <a:gd name="connsiteX3" fmla="*/ 9154565 w 9154565"/>
                <a:gd name="connsiteY3" fmla="*/ 0 h 4448190"/>
                <a:gd name="connsiteX4" fmla="*/ 0 w 9154565"/>
                <a:gd name="connsiteY4" fmla="*/ 5325 h 4448190"/>
                <a:gd name="connsiteX0" fmla="*/ 0 w 9154565"/>
                <a:gd name="connsiteY0" fmla="*/ 5325 h 4448190"/>
                <a:gd name="connsiteX1" fmla="*/ 148089 w 9154565"/>
                <a:gd name="connsiteY1" fmla="*/ 4438665 h 4448190"/>
                <a:gd name="connsiteX2" fmla="*/ 942459 w 9154565"/>
                <a:gd name="connsiteY2" fmla="*/ 4448190 h 4448190"/>
                <a:gd name="connsiteX3" fmla="*/ 9154565 w 9154565"/>
                <a:gd name="connsiteY3" fmla="*/ 0 h 4448190"/>
                <a:gd name="connsiteX4" fmla="*/ 0 w 9154565"/>
                <a:gd name="connsiteY4" fmla="*/ 5325 h 4448190"/>
                <a:gd name="connsiteX0" fmla="*/ 0 w 9154565"/>
                <a:gd name="connsiteY0" fmla="*/ 5325 h 4752438"/>
                <a:gd name="connsiteX1" fmla="*/ 148089 w 9154565"/>
                <a:gd name="connsiteY1" fmla="*/ 4438665 h 4752438"/>
                <a:gd name="connsiteX2" fmla="*/ 884244 w 9154565"/>
                <a:gd name="connsiteY2" fmla="*/ 4752438 h 4752438"/>
                <a:gd name="connsiteX3" fmla="*/ 9154565 w 9154565"/>
                <a:gd name="connsiteY3" fmla="*/ 0 h 4752438"/>
                <a:gd name="connsiteX4" fmla="*/ 0 w 9154565"/>
                <a:gd name="connsiteY4" fmla="*/ 5325 h 4752438"/>
                <a:gd name="connsiteX0" fmla="*/ 0 w 9154565"/>
                <a:gd name="connsiteY0" fmla="*/ 5325 h 4774940"/>
                <a:gd name="connsiteX1" fmla="*/ 109279 w 9154565"/>
                <a:gd name="connsiteY1" fmla="*/ 4774940 h 4774940"/>
                <a:gd name="connsiteX2" fmla="*/ 884244 w 9154565"/>
                <a:gd name="connsiteY2" fmla="*/ 4752438 h 4774940"/>
                <a:gd name="connsiteX3" fmla="*/ 9154565 w 9154565"/>
                <a:gd name="connsiteY3" fmla="*/ 0 h 4774940"/>
                <a:gd name="connsiteX4" fmla="*/ 0 w 9154565"/>
                <a:gd name="connsiteY4" fmla="*/ 5325 h 477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4565" h="4774940">
                  <a:moveTo>
                    <a:pt x="0" y="5325"/>
                  </a:moveTo>
                  <a:lnTo>
                    <a:pt x="109279" y="4774940"/>
                  </a:lnTo>
                  <a:lnTo>
                    <a:pt x="884244" y="4752438"/>
                  </a:lnTo>
                  <a:lnTo>
                    <a:pt x="9154565" y="0"/>
                  </a:lnTo>
                  <a:lnTo>
                    <a:pt x="0" y="5325"/>
                  </a:lnTo>
                  <a:close/>
                </a:path>
              </a:pathLst>
            </a:custGeom>
            <a:solidFill>
              <a:srgbClr val="FFD757">
                <a:alpha val="4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0D329387-9BAD-4652-8DAF-03E687D8B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164176" y="3771150"/>
              <a:ext cx="1120759" cy="750508"/>
            </a:xfrm>
            <a:prstGeom prst="rect">
              <a:avLst/>
            </a:prstGeom>
          </p:spPr>
        </p:pic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C04959D6-53A4-444B-A702-4D723371EE71}"/>
                </a:ext>
              </a:extLst>
            </p:cNvPr>
            <p:cNvSpPr/>
            <p:nvPr/>
          </p:nvSpPr>
          <p:spPr>
            <a:xfrm>
              <a:off x="423691" y="3574580"/>
              <a:ext cx="842985" cy="847155"/>
            </a:xfrm>
            <a:prstGeom prst="rect">
              <a:avLst/>
            </a:prstGeom>
            <a:solidFill>
              <a:schemeClr val="bg1"/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6463708-9650-4BC5-89BA-372A193964D1}"/>
                </a:ext>
              </a:extLst>
            </p:cNvPr>
            <p:cNvSpPr/>
            <p:nvPr/>
          </p:nvSpPr>
          <p:spPr>
            <a:xfrm>
              <a:off x="1674101" y="3311514"/>
              <a:ext cx="5323143" cy="3078278"/>
            </a:xfrm>
            <a:prstGeom prst="rect">
              <a:avLst/>
            </a:prstGeom>
            <a:solidFill>
              <a:srgbClr val="FFE389"/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6345C969-993B-42BD-BBFE-F65D06E23948}"/>
                </a:ext>
              </a:extLst>
            </p:cNvPr>
            <p:cNvSpPr/>
            <p:nvPr/>
          </p:nvSpPr>
          <p:spPr>
            <a:xfrm>
              <a:off x="1875292" y="3597296"/>
              <a:ext cx="1193519" cy="847155"/>
            </a:xfrm>
            <a:prstGeom prst="rect">
              <a:avLst/>
            </a:prstGeom>
            <a:solidFill>
              <a:srgbClr val="FFE389"/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Input</a:t>
              </a:r>
            </a:p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GPIO Drivers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AEE4D6C5-E011-4F62-8C3D-C2F0C70FE24D}"/>
                </a:ext>
              </a:extLst>
            </p:cNvPr>
            <p:cNvSpPr/>
            <p:nvPr/>
          </p:nvSpPr>
          <p:spPr>
            <a:xfrm>
              <a:off x="1875292" y="4717133"/>
              <a:ext cx="1193519" cy="847155"/>
            </a:xfrm>
            <a:prstGeom prst="rect">
              <a:avLst/>
            </a:prstGeom>
            <a:solidFill>
              <a:srgbClr val="FFE389"/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Monitoring</a:t>
              </a:r>
            </a:p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UART Drivers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E1F08C63-A38D-47BB-8217-AD8B679E8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 flipH="1">
              <a:off x="8583787" y="3572871"/>
              <a:ext cx="1599457" cy="13070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26137895-7530-4E27-A3C0-57AD5FBDA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71035" y="4827642"/>
              <a:ext cx="609004" cy="626139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</p:pic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82C00A98-7357-4B66-ABEB-C5C2846AEA08}"/>
                </a:ext>
              </a:extLst>
            </p:cNvPr>
            <p:cNvGrpSpPr/>
            <p:nvPr/>
          </p:nvGrpSpPr>
          <p:grpSpPr>
            <a:xfrm>
              <a:off x="196951" y="4641613"/>
              <a:ext cx="1182732" cy="1043723"/>
              <a:chOff x="465769" y="3038663"/>
              <a:chExt cx="2507212" cy="1919039"/>
            </a:xfrm>
          </p:grpSpPr>
          <p:pic>
            <p:nvPicPr>
              <p:cNvPr id="97" name="그림 96">
                <a:extLst>
                  <a:ext uri="{FF2B5EF4-FFF2-40B4-BE49-F238E27FC236}">
                    <a16:creationId xmlns:a16="http://schemas.microsoft.com/office/drawing/2014/main" id="{05BD355D-4F91-4B93-BB3B-B091913EC8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5769" y="3038663"/>
                <a:ext cx="2507212" cy="1919039"/>
              </a:xfrm>
              <a:prstGeom prst="rect">
                <a:avLst/>
              </a:prstGeom>
            </p:spPr>
          </p:pic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0FF1B9BE-6A97-4B78-A862-898CE69540A0}"/>
                  </a:ext>
                </a:extLst>
              </p:cNvPr>
              <p:cNvGrpSpPr/>
              <p:nvPr/>
            </p:nvGrpSpPr>
            <p:grpSpPr>
              <a:xfrm>
                <a:off x="585983" y="3143250"/>
                <a:ext cx="2265168" cy="1320800"/>
                <a:chOff x="473132" y="4562474"/>
                <a:chExt cx="2676525" cy="1581151"/>
              </a:xfrm>
            </p:grpSpPr>
            <p:pic>
              <p:nvPicPr>
                <p:cNvPr id="99" name="그림 98">
                  <a:extLst>
                    <a:ext uri="{FF2B5EF4-FFF2-40B4-BE49-F238E27FC236}">
                      <a16:creationId xmlns:a16="http://schemas.microsoft.com/office/drawing/2014/main" id="{124A93E1-E7E4-4074-93B5-B3DFEF0EF2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3132" y="4562474"/>
                  <a:ext cx="2676525" cy="1133439"/>
                </a:xfrm>
                <a:prstGeom prst="rect">
                  <a:avLst/>
                </a:prstGeom>
              </p:spPr>
            </p:pic>
            <p:pic>
              <p:nvPicPr>
                <p:cNvPr id="100" name="그림 99">
                  <a:extLst>
                    <a:ext uri="{FF2B5EF4-FFF2-40B4-BE49-F238E27FC236}">
                      <a16:creationId xmlns:a16="http://schemas.microsoft.com/office/drawing/2014/main" id="{7C0521DA-8BEF-44EC-B2D9-AF1E6196B0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r="53653"/>
                <a:stretch/>
              </p:blipFill>
              <p:spPr>
                <a:xfrm>
                  <a:off x="474500" y="5679972"/>
                  <a:ext cx="2675157" cy="463653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6DE7313F-06BB-4B05-AED6-DB5EA3FBA58E}"/>
                </a:ext>
              </a:extLst>
            </p:cNvPr>
            <p:cNvCxnSpPr>
              <a:stCxn id="97" idx="3"/>
            </p:cNvCxnSpPr>
            <p:nvPr/>
          </p:nvCxnSpPr>
          <p:spPr>
            <a:xfrm>
              <a:off x="1379683" y="5163475"/>
              <a:ext cx="495609" cy="0"/>
            </a:xfrm>
            <a:prstGeom prst="line">
              <a:avLst/>
            </a:prstGeom>
            <a:ln w="76200">
              <a:solidFill>
                <a:schemeClr val="accent2"/>
              </a:solidFill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6DB959D4-F0BD-4533-9CAA-80B1C0668B35}"/>
                </a:ext>
              </a:extLst>
            </p:cNvPr>
            <p:cNvGrpSpPr/>
            <p:nvPr/>
          </p:nvGrpSpPr>
          <p:grpSpPr>
            <a:xfrm>
              <a:off x="552108" y="3640809"/>
              <a:ext cx="1323184" cy="728229"/>
              <a:chOff x="1243358" y="5465636"/>
              <a:chExt cx="2267192" cy="1247775"/>
            </a:xfrm>
          </p:grpSpPr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373C7FAA-99A9-470E-AE8F-0D8712BD3017}"/>
                  </a:ext>
                </a:extLst>
              </p:cNvPr>
              <p:cNvGrpSpPr/>
              <p:nvPr/>
            </p:nvGrpSpPr>
            <p:grpSpPr>
              <a:xfrm>
                <a:off x="1243358" y="5465636"/>
                <a:ext cx="808152" cy="1247775"/>
                <a:chOff x="1249248" y="3101696"/>
                <a:chExt cx="1162050" cy="2450017"/>
              </a:xfrm>
            </p:grpSpPr>
            <p:pic>
              <p:nvPicPr>
                <p:cNvPr id="106" name="그림 105">
                  <a:extLst>
                    <a:ext uri="{FF2B5EF4-FFF2-40B4-BE49-F238E27FC236}">
                      <a16:creationId xmlns:a16="http://schemas.microsoft.com/office/drawing/2014/main" id="{FA6F29F5-2B9E-4D92-954B-88C4CB9B1D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49248" y="3101696"/>
                  <a:ext cx="1162050" cy="1247775"/>
                </a:xfrm>
                <a:prstGeom prst="rect">
                  <a:avLst/>
                </a:prstGeom>
              </p:spPr>
            </p:pic>
            <p:pic>
              <p:nvPicPr>
                <p:cNvPr id="107" name="그림 106">
                  <a:extLst>
                    <a:ext uri="{FF2B5EF4-FFF2-40B4-BE49-F238E27FC236}">
                      <a16:creationId xmlns:a16="http://schemas.microsoft.com/office/drawing/2014/main" id="{6FFDC377-28EA-45FF-B590-2E4DAFFFA5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49248" y="4303938"/>
                  <a:ext cx="1162050" cy="1247775"/>
                </a:xfrm>
                <a:prstGeom prst="rect">
                  <a:avLst/>
                </a:prstGeom>
              </p:spPr>
            </p:pic>
          </p:grp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7DBEBAC-8314-46DD-9D54-DE02EEBCA51A}"/>
                  </a:ext>
                </a:extLst>
              </p:cNvPr>
              <p:cNvCxnSpPr/>
              <p:nvPr/>
            </p:nvCxnSpPr>
            <p:spPr>
              <a:xfrm>
                <a:off x="2051510" y="5800954"/>
                <a:ext cx="1459040" cy="0"/>
              </a:xfrm>
              <a:prstGeom prst="line">
                <a:avLst/>
              </a:prstGeom>
              <a:ln w="76200">
                <a:solidFill>
                  <a:schemeClr val="tx2"/>
                </a:solidFill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7B88E66F-CE87-4DEB-83F2-3E5E140E007E}"/>
                  </a:ext>
                </a:extLst>
              </p:cNvPr>
              <p:cNvCxnSpPr/>
              <p:nvPr/>
            </p:nvCxnSpPr>
            <p:spPr>
              <a:xfrm>
                <a:off x="2051510" y="6412942"/>
                <a:ext cx="1459040" cy="0"/>
              </a:xfrm>
              <a:prstGeom prst="line">
                <a:avLst/>
              </a:prstGeom>
              <a:ln w="76200">
                <a:solidFill>
                  <a:schemeClr val="tx2"/>
                </a:solidFill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0" name="꺾인 연결선 52">
              <a:extLst>
                <a:ext uri="{FF2B5EF4-FFF2-40B4-BE49-F238E27FC236}">
                  <a16:creationId xmlns:a16="http://schemas.microsoft.com/office/drawing/2014/main" id="{7D075534-EF40-4B85-9E35-A3A5B68311AD}"/>
                </a:ext>
              </a:extLst>
            </p:cNvPr>
            <p:cNvCxnSpPr>
              <a:stCxn id="95" idx="3"/>
            </p:cNvCxnSpPr>
            <p:nvPr/>
          </p:nvCxnSpPr>
          <p:spPr>
            <a:xfrm flipV="1">
              <a:off x="8080039" y="4542735"/>
              <a:ext cx="933169" cy="597975"/>
            </a:xfrm>
            <a:prstGeom prst="bentConnector3">
              <a:avLst>
                <a:gd name="adj1" fmla="val 34909"/>
              </a:avLst>
            </a:prstGeom>
            <a:ln w="76200">
              <a:solidFill>
                <a:srgbClr val="00B050"/>
              </a:solidFill>
              <a:headEnd type="triangl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꺾인 연결선 53">
              <a:extLst>
                <a:ext uri="{FF2B5EF4-FFF2-40B4-BE49-F238E27FC236}">
                  <a16:creationId xmlns:a16="http://schemas.microsoft.com/office/drawing/2014/main" id="{FAC94BAB-8B13-42D4-A764-ADE868A9AFC7}"/>
                </a:ext>
              </a:extLst>
            </p:cNvPr>
            <p:cNvCxnSpPr/>
            <p:nvPr/>
          </p:nvCxnSpPr>
          <p:spPr>
            <a:xfrm rot="10800000">
              <a:off x="8091286" y="3924764"/>
              <a:ext cx="921926" cy="349487"/>
            </a:xfrm>
            <a:prstGeom prst="bentConnector3">
              <a:avLst>
                <a:gd name="adj1" fmla="val 65436"/>
              </a:avLst>
            </a:prstGeom>
            <a:ln w="76200">
              <a:solidFill>
                <a:srgbClr val="00B050"/>
              </a:solidFill>
              <a:headEnd type="triangl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오른쪽 화살표 54">
              <a:extLst>
                <a:ext uri="{FF2B5EF4-FFF2-40B4-BE49-F238E27FC236}">
                  <a16:creationId xmlns:a16="http://schemas.microsoft.com/office/drawing/2014/main" id="{77FE7A15-2E2B-4FBF-8DE0-E6A3049BF41E}"/>
                </a:ext>
              </a:extLst>
            </p:cNvPr>
            <p:cNvSpPr/>
            <p:nvPr/>
          </p:nvSpPr>
          <p:spPr>
            <a:xfrm>
              <a:off x="1322213" y="3754856"/>
              <a:ext cx="2108844" cy="500428"/>
            </a:xfrm>
            <a:prstGeom prst="rightArrow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FD899A89-74FD-4D0A-ACAE-03B3C0C22A3D}"/>
                </a:ext>
              </a:extLst>
            </p:cNvPr>
            <p:cNvSpPr/>
            <p:nvPr/>
          </p:nvSpPr>
          <p:spPr>
            <a:xfrm>
              <a:off x="1875292" y="5736793"/>
              <a:ext cx="4940178" cy="45219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</a:rPr>
                <a:t>Safety</a:t>
              </a:r>
            </a:p>
            <a:p>
              <a:pPr algn="ctr"/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</a:rPr>
                <a:t>Functional safety is not currently considered</a:t>
              </a:r>
              <a:endParaRPr lang="ko-KR" altLang="en-US" sz="105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10B7C135-950E-4548-876E-D74AE0CC11A5}"/>
                </a:ext>
              </a:extLst>
            </p:cNvPr>
            <p:cNvSpPr txBox="1"/>
            <p:nvPr/>
          </p:nvSpPr>
          <p:spPr>
            <a:xfrm>
              <a:off x="477811" y="5699480"/>
              <a:ext cx="620250" cy="16467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/>
                <a:t>모니터링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D88F64C-952D-499D-A46D-0030BC190508}"/>
                </a:ext>
              </a:extLst>
            </p:cNvPr>
            <p:cNvSpPr txBox="1"/>
            <p:nvPr/>
          </p:nvSpPr>
          <p:spPr>
            <a:xfrm>
              <a:off x="7471035" y="5513185"/>
              <a:ext cx="620250" cy="16467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/>
                <a:t>센서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10EAE05-7396-4415-9428-DC30A1F9B6EC}"/>
                </a:ext>
              </a:extLst>
            </p:cNvPr>
            <p:cNvSpPr txBox="1"/>
            <p:nvPr/>
          </p:nvSpPr>
          <p:spPr>
            <a:xfrm>
              <a:off x="7775537" y="4344620"/>
              <a:ext cx="620250" cy="16467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/>
                <a:t>드라이버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CF6F08E-A5D2-4B8B-AAD8-EED27423B991}"/>
                </a:ext>
              </a:extLst>
            </p:cNvPr>
            <p:cNvSpPr txBox="1"/>
            <p:nvPr/>
          </p:nvSpPr>
          <p:spPr>
            <a:xfrm>
              <a:off x="8956161" y="5054699"/>
              <a:ext cx="854710" cy="16467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/>
                <a:t>액츄에이터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F1E90A89-45E9-4163-98A9-C7A08DF7FD29}"/>
                </a:ext>
              </a:extLst>
            </p:cNvPr>
            <p:cNvSpPr txBox="1"/>
            <p:nvPr/>
          </p:nvSpPr>
          <p:spPr>
            <a:xfrm>
              <a:off x="1704501" y="3322234"/>
              <a:ext cx="2038679" cy="1921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400" b="1"/>
                <a:t>Target MCU(S32K144)</a:t>
              </a:r>
              <a:endParaRPr lang="ko-KR" altLang="en-US" sz="1400" b="1"/>
            </a:p>
          </p:txBody>
        </p:sp>
        <p:sp>
          <p:nvSpPr>
            <p:cNvPr id="144" name="오른쪽 화살표 107">
              <a:extLst>
                <a:ext uri="{FF2B5EF4-FFF2-40B4-BE49-F238E27FC236}">
                  <a16:creationId xmlns:a16="http://schemas.microsoft.com/office/drawing/2014/main" id="{8F35B7C4-0826-455B-9739-FE094DE31F6F}"/>
                </a:ext>
              </a:extLst>
            </p:cNvPr>
            <p:cNvSpPr/>
            <p:nvPr/>
          </p:nvSpPr>
          <p:spPr>
            <a:xfrm flipH="1">
              <a:off x="1322213" y="4905980"/>
              <a:ext cx="2091056" cy="500428"/>
            </a:xfrm>
            <a:prstGeom prst="rightArrow">
              <a:avLst/>
            </a:prstGeom>
            <a:solidFill>
              <a:schemeClr val="accent2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82" name="자유형 88">
              <a:extLst>
                <a:ext uri="{FF2B5EF4-FFF2-40B4-BE49-F238E27FC236}">
                  <a16:creationId xmlns:a16="http://schemas.microsoft.com/office/drawing/2014/main" id="{F8BA04D2-39D3-4944-84D1-CF620995A062}"/>
                </a:ext>
              </a:extLst>
            </p:cNvPr>
            <p:cNvSpPr/>
            <p:nvPr/>
          </p:nvSpPr>
          <p:spPr>
            <a:xfrm>
              <a:off x="3310498" y="5571278"/>
              <a:ext cx="6733602" cy="992033"/>
            </a:xfrm>
            <a:custGeom>
              <a:avLst/>
              <a:gdLst>
                <a:gd name="connsiteX0" fmla="*/ 1988458 w 6691086"/>
                <a:gd name="connsiteY0" fmla="*/ 14514 h 812800"/>
                <a:gd name="connsiteX1" fmla="*/ 0 w 6691086"/>
                <a:gd name="connsiteY1" fmla="*/ 812800 h 812800"/>
                <a:gd name="connsiteX2" fmla="*/ 6691086 w 6691086"/>
                <a:gd name="connsiteY2" fmla="*/ 812800 h 812800"/>
                <a:gd name="connsiteX3" fmla="*/ 4905829 w 6691086"/>
                <a:gd name="connsiteY3" fmla="*/ 0 h 812800"/>
                <a:gd name="connsiteX4" fmla="*/ 1988458 w 6691086"/>
                <a:gd name="connsiteY4" fmla="*/ 14514 h 812800"/>
                <a:gd name="connsiteX0" fmla="*/ 1988458 w 6672036"/>
                <a:gd name="connsiteY0" fmla="*/ 14514 h 812800"/>
                <a:gd name="connsiteX1" fmla="*/ 0 w 6672036"/>
                <a:gd name="connsiteY1" fmla="*/ 812800 h 812800"/>
                <a:gd name="connsiteX2" fmla="*/ 6672036 w 6672036"/>
                <a:gd name="connsiteY2" fmla="*/ 669925 h 812800"/>
                <a:gd name="connsiteX3" fmla="*/ 4905829 w 6672036"/>
                <a:gd name="connsiteY3" fmla="*/ 0 h 812800"/>
                <a:gd name="connsiteX4" fmla="*/ 1988458 w 6672036"/>
                <a:gd name="connsiteY4" fmla="*/ 14514 h 812800"/>
                <a:gd name="connsiteX0" fmla="*/ 1978933 w 6662511"/>
                <a:gd name="connsiteY0" fmla="*/ 14514 h 679450"/>
                <a:gd name="connsiteX1" fmla="*/ 0 w 6662511"/>
                <a:gd name="connsiteY1" fmla="*/ 679450 h 679450"/>
                <a:gd name="connsiteX2" fmla="*/ 6662511 w 6662511"/>
                <a:gd name="connsiteY2" fmla="*/ 669925 h 679450"/>
                <a:gd name="connsiteX3" fmla="*/ 4896304 w 6662511"/>
                <a:gd name="connsiteY3" fmla="*/ 0 h 679450"/>
                <a:gd name="connsiteX4" fmla="*/ 1978933 w 6662511"/>
                <a:gd name="connsiteY4" fmla="*/ 14514 h 679450"/>
                <a:gd name="connsiteX0" fmla="*/ 1978933 w 9441570"/>
                <a:gd name="connsiteY0" fmla="*/ 14514 h 2355290"/>
                <a:gd name="connsiteX1" fmla="*/ 0 w 9441570"/>
                <a:gd name="connsiteY1" fmla="*/ 679450 h 2355290"/>
                <a:gd name="connsiteX2" fmla="*/ 9441570 w 9441570"/>
                <a:gd name="connsiteY2" fmla="*/ 2355290 h 2355290"/>
                <a:gd name="connsiteX3" fmla="*/ 4896304 w 9441570"/>
                <a:gd name="connsiteY3" fmla="*/ 0 h 2355290"/>
                <a:gd name="connsiteX4" fmla="*/ 1978933 w 9441570"/>
                <a:gd name="connsiteY4" fmla="*/ 14514 h 2355290"/>
                <a:gd name="connsiteX0" fmla="*/ 0 w 7462637"/>
                <a:gd name="connsiteY0" fmla="*/ 14514 h 2364815"/>
                <a:gd name="connsiteX1" fmla="*/ 495326 w 7462637"/>
                <a:gd name="connsiteY1" fmla="*/ 2364815 h 2364815"/>
                <a:gd name="connsiteX2" fmla="*/ 7462637 w 7462637"/>
                <a:gd name="connsiteY2" fmla="*/ 2355290 h 2364815"/>
                <a:gd name="connsiteX3" fmla="*/ 2917371 w 7462637"/>
                <a:gd name="connsiteY3" fmla="*/ 0 h 2364815"/>
                <a:gd name="connsiteX4" fmla="*/ 0 w 7462637"/>
                <a:gd name="connsiteY4" fmla="*/ 14514 h 2364815"/>
                <a:gd name="connsiteX0" fmla="*/ 0 w 7211625"/>
                <a:gd name="connsiteY0" fmla="*/ 0 h 2386160"/>
                <a:gd name="connsiteX1" fmla="*/ 244314 w 7211625"/>
                <a:gd name="connsiteY1" fmla="*/ 2386160 h 2386160"/>
                <a:gd name="connsiteX2" fmla="*/ 7211625 w 7211625"/>
                <a:gd name="connsiteY2" fmla="*/ 2376635 h 2386160"/>
                <a:gd name="connsiteX3" fmla="*/ 2666359 w 7211625"/>
                <a:gd name="connsiteY3" fmla="*/ 21345 h 2386160"/>
                <a:gd name="connsiteX4" fmla="*/ 0 w 7211625"/>
                <a:gd name="connsiteY4" fmla="*/ 0 h 2386160"/>
                <a:gd name="connsiteX0" fmla="*/ 0 w 7211625"/>
                <a:gd name="connsiteY0" fmla="*/ 0 h 2386160"/>
                <a:gd name="connsiteX1" fmla="*/ 244314 w 7211625"/>
                <a:gd name="connsiteY1" fmla="*/ 2386160 h 2386160"/>
                <a:gd name="connsiteX2" fmla="*/ 7211625 w 7211625"/>
                <a:gd name="connsiteY2" fmla="*/ 2376635 h 2386160"/>
                <a:gd name="connsiteX3" fmla="*/ 2182265 w 7211625"/>
                <a:gd name="connsiteY3" fmla="*/ 21345 h 2386160"/>
                <a:gd name="connsiteX4" fmla="*/ 0 w 7211625"/>
                <a:gd name="connsiteY4" fmla="*/ 0 h 2386160"/>
                <a:gd name="connsiteX0" fmla="*/ 0 w 7211625"/>
                <a:gd name="connsiteY0" fmla="*/ 0 h 2386160"/>
                <a:gd name="connsiteX1" fmla="*/ 196689 w 7211625"/>
                <a:gd name="connsiteY1" fmla="*/ 2386160 h 2386160"/>
                <a:gd name="connsiteX2" fmla="*/ 7211625 w 7211625"/>
                <a:gd name="connsiteY2" fmla="*/ 2376635 h 2386160"/>
                <a:gd name="connsiteX3" fmla="*/ 2182265 w 7211625"/>
                <a:gd name="connsiteY3" fmla="*/ 21345 h 2386160"/>
                <a:gd name="connsiteX4" fmla="*/ 0 w 7211625"/>
                <a:gd name="connsiteY4" fmla="*/ 0 h 2386160"/>
                <a:gd name="connsiteX0" fmla="*/ 0 w 7221150"/>
                <a:gd name="connsiteY0" fmla="*/ 0 h 2386160"/>
                <a:gd name="connsiteX1" fmla="*/ 196689 w 7221150"/>
                <a:gd name="connsiteY1" fmla="*/ 2386160 h 2386160"/>
                <a:gd name="connsiteX2" fmla="*/ 7221150 w 7221150"/>
                <a:gd name="connsiteY2" fmla="*/ 2376635 h 2386160"/>
                <a:gd name="connsiteX3" fmla="*/ 2182265 w 7221150"/>
                <a:gd name="connsiteY3" fmla="*/ 21345 h 2386160"/>
                <a:gd name="connsiteX4" fmla="*/ 0 w 7221150"/>
                <a:gd name="connsiteY4" fmla="*/ 0 h 2386160"/>
                <a:gd name="connsiteX0" fmla="*/ 0 w 7259250"/>
                <a:gd name="connsiteY0" fmla="*/ 0 h 2386160"/>
                <a:gd name="connsiteX1" fmla="*/ 234789 w 7259250"/>
                <a:gd name="connsiteY1" fmla="*/ 2386160 h 2386160"/>
                <a:gd name="connsiteX2" fmla="*/ 7259250 w 7259250"/>
                <a:gd name="connsiteY2" fmla="*/ 2376635 h 2386160"/>
                <a:gd name="connsiteX3" fmla="*/ 2220365 w 7259250"/>
                <a:gd name="connsiteY3" fmla="*/ 21345 h 2386160"/>
                <a:gd name="connsiteX4" fmla="*/ 0 w 7259250"/>
                <a:gd name="connsiteY4" fmla="*/ 0 h 2386160"/>
                <a:gd name="connsiteX0" fmla="*/ 0 w 7259250"/>
                <a:gd name="connsiteY0" fmla="*/ 0 h 2386160"/>
                <a:gd name="connsiteX1" fmla="*/ 234789 w 7259250"/>
                <a:gd name="connsiteY1" fmla="*/ 2386160 h 2386160"/>
                <a:gd name="connsiteX2" fmla="*/ 7259250 w 7259250"/>
                <a:gd name="connsiteY2" fmla="*/ 2376635 h 2386160"/>
                <a:gd name="connsiteX3" fmla="*/ 2258465 w 7259250"/>
                <a:gd name="connsiteY3" fmla="*/ 21345 h 2386160"/>
                <a:gd name="connsiteX4" fmla="*/ 0 w 7259250"/>
                <a:gd name="connsiteY4" fmla="*/ 0 h 2386160"/>
                <a:gd name="connsiteX0" fmla="*/ 0 w 7259250"/>
                <a:gd name="connsiteY0" fmla="*/ 0 h 2378540"/>
                <a:gd name="connsiteX1" fmla="*/ 234789 w 7259250"/>
                <a:gd name="connsiteY1" fmla="*/ 2378540 h 2378540"/>
                <a:gd name="connsiteX2" fmla="*/ 7259250 w 7259250"/>
                <a:gd name="connsiteY2" fmla="*/ 2369015 h 2378540"/>
                <a:gd name="connsiteX3" fmla="*/ 2258465 w 7259250"/>
                <a:gd name="connsiteY3" fmla="*/ 13725 h 2378540"/>
                <a:gd name="connsiteX4" fmla="*/ 0 w 7259250"/>
                <a:gd name="connsiteY4" fmla="*/ 0 h 2378540"/>
                <a:gd name="connsiteX0" fmla="*/ 0 w 7259250"/>
                <a:gd name="connsiteY0" fmla="*/ 0 h 2378540"/>
                <a:gd name="connsiteX1" fmla="*/ 234789 w 7259250"/>
                <a:gd name="connsiteY1" fmla="*/ 2378540 h 2378540"/>
                <a:gd name="connsiteX2" fmla="*/ 7259250 w 7259250"/>
                <a:gd name="connsiteY2" fmla="*/ 2369015 h 2378540"/>
                <a:gd name="connsiteX3" fmla="*/ 2258465 w 7259250"/>
                <a:gd name="connsiteY3" fmla="*/ 13725 h 2378540"/>
                <a:gd name="connsiteX4" fmla="*/ 0 w 7259250"/>
                <a:gd name="connsiteY4" fmla="*/ 0 h 2378540"/>
                <a:gd name="connsiteX0" fmla="*/ 0 w 7259250"/>
                <a:gd name="connsiteY0" fmla="*/ 0 h 2702390"/>
                <a:gd name="connsiteX1" fmla="*/ 634839 w 7259250"/>
                <a:gd name="connsiteY1" fmla="*/ 2702390 h 2702390"/>
                <a:gd name="connsiteX2" fmla="*/ 7259250 w 7259250"/>
                <a:gd name="connsiteY2" fmla="*/ 2369015 h 2702390"/>
                <a:gd name="connsiteX3" fmla="*/ 2258465 w 7259250"/>
                <a:gd name="connsiteY3" fmla="*/ 13725 h 2702390"/>
                <a:gd name="connsiteX4" fmla="*/ 0 w 7259250"/>
                <a:gd name="connsiteY4" fmla="*/ 0 h 2702390"/>
                <a:gd name="connsiteX0" fmla="*/ 0 w 7773600"/>
                <a:gd name="connsiteY0" fmla="*/ 0 h 2845265"/>
                <a:gd name="connsiteX1" fmla="*/ 634839 w 7773600"/>
                <a:gd name="connsiteY1" fmla="*/ 2702390 h 2845265"/>
                <a:gd name="connsiteX2" fmla="*/ 7773600 w 7773600"/>
                <a:gd name="connsiteY2" fmla="*/ 2845265 h 2845265"/>
                <a:gd name="connsiteX3" fmla="*/ 2258465 w 7773600"/>
                <a:gd name="connsiteY3" fmla="*/ 13725 h 2845265"/>
                <a:gd name="connsiteX4" fmla="*/ 0 w 7773600"/>
                <a:gd name="connsiteY4" fmla="*/ 0 h 2845265"/>
                <a:gd name="connsiteX0" fmla="*/ 0 w 8983115"/>
                <a:gd name="connsiteY0" fmla="*/ 0 h 2845265"/>
                <a:gd name="connsiteX1" fmla="*/ 634839 w 8983115"/>
                <a:gd name="connsiteY1" fmla="*/ 2702390 h 2845265"/>
                <a:gd name="connsiteX2" fmla="*/ 7773600 w 8983115"/>
                <a:gd name="connsiteY2" fmla="*/ 2845265 h 2845265"/>
                <a:gd name="connsiteX3" fmla="*/ 8983115 w 8983115"/>
                <a:gd name="connsiteY3" fmla="*/ 718575 h 2845265"/>
                <a:gd name="connsiteX4" fmla="*/ 0 w 8983115"/>
                <a:gd name="connsiteY4" fmla="*/ 0 h 2845265"/>
                <a:gd name="connsiteX0" fmla="*/ 0 w 9097415"/>
                <a:gd name="connsiteY0" fmla="*/ 0 h 2140415"/>
                <a:gd name="connsiteX1" fmla="*/ 749139 w 9097415"/>
                <a:gd name="connsiteY1" fmla="*/ 1997540 h 2140415"/>
                <a:gd name="connsiteX2" fmla="*/ 7887900 w 9097415"/>
                <a:gd name="connsiteY2" fmla="*/ 2140415 h 2140415"/>
                <a:gd name="connsiteX3" fmla="*/ 9097415 w 9097415"/>
                <a:gd name="connsiteY3" fmla="*/ 13725 h 2140415"/>
                <a:gd name="connsiteX4" fmla="*/ 0 w 9097415"/>
                <a:gd name="connsiteY4" fmla="*/ 0 h 2140415"/>
                <a:gd name="connsiteX0" fmla="*/ 0 w 9097415"/>
                <a:gd name="connsiteY0" fmla="*/ 0 h 2140415"/>
                <a:gd name="connsiteX1" fmla="*/ 1187289 w 9097415"/>
                <a:gd name="connsiteY1" fmla="*/ 1654640 h 2140415"/>
                <a:gd name="connsiteX2" fmla="*/ 7887900 w 9097415"/>
                <a:gd name="connsiteY2" fmla="*/ 2140415 h 2140415"/>
                <a:gd name="connsiteX3" fmla="*/ 9097415 w 9097415"/>
                <a:gd name="connsiteY3" fmla="*/ 13725 h 2140415"/>
                <a:gd name="connsiteX4" fmla="*/ 0 w 9097415"/>
                <a:gd name="connsiteY4" fmla="*/ 0 h 2140415"/>
                <a:gd name="connsiteX0" fmla="*/ 0 w 9097415"/>
                <a:gd name="connsiteY0" fmla="*/ 0 h 1654640"/>
                <a:gd name="connsiteX1" fmla="*/ 1187289 w 9097415"/>
                <a:gd name="connsiteY1" fmla="*/ 1654640 h 1654640"/>
                <a:gd name="connsiteX2" fmla="*/ 7545000 w 9097415"/>
                <a:gd name="connsiteY2" fmla="*/ 1568915 h 1654640"/>
                <a:gd name="connsiteX3" fmla="*/ 9097415 w 9097415"/>
                <a:gd name="connsiteY3" fmla="*/ 13725 h 1654640"/>
                <a:gd name="connsiteX4" fmla="*/ 0 w 9097415"/>
                <a:gd name="connsiteY4" fmla="*/ 0 h 1654640"/>
                <a:gd name="connsiteX0" fmla="*/ 0 w 9097415"/>
                <a:gd name="connsiteY0" fmla="*/ 0 h 1578440"/>
                <a:gd name="connsiteX1" fmla="*/ 1168239 w 9097415"/>
                <a:gd name="connsiteY1" fmla="*/ 1578440 h 1578440"/>
                <a:gd name="connsiteX2" fmla="*/ 7545000 w 9097415"/>
                <a:gd name="connsiteY2" fmla="*/ 1568915 h 1578440"/>
                <a:gd name="connsiteX3" fmla="*/ 9097415 w 9097415"/>
                <a:gd name="connsiteY3" fmla="*/ 13725 h 1578440"/>
                <a:gd name="connsiteX4" fmla="*/ 0 w 9097415"/>
                <a:gd name="connsiteY4" fmla="*/ 0 h 1578440"/>
                <a:gd name="connsiteX0" fmla="*/ 0 w 9097415"/>
                <a:gd name="connsiteY0" fmla="*/ 0 h 1587965"/>
                <a:gd name="connsiteX1" fmla="*/ 1168239 w 9097415"/>
                <a:gd name="connsiteY1" fmla="*/ 1578440 h 1587965"/>
                <a:gd name="connsiteX2" fmla="*/ 7506900 w 9097415"/>
                <a:gd name="connsiteY2" fmla="*/ 1587965 h 1587965"/>
                <a:gd name="connsiteX3" fmla="*/ 9097415 w 9097415"/>
                <a:gd name="connsiteY3" fmla="*/ 13725 h 1587965"/>
                <a:gd name="connsiteX4" fmla="*/ 0 w 9097415"/>
                <a:gd name="connsiteY4" fmla="*/ 0 h 1587965"/>
                <a:gd name="connsiteX0" fmla="*/ 0 w 9154565"/>
                <a:gd name="connsiteY0" fmla="*/ 5325 h 1593290"/>
                <a:gd name="connsiteX1" fmla="*/ 1168239 w 9154565"/>
                <a:gd name="connsiteY1" fmla="*/ 1583765 h 1593290"/>
                <a:gd name="connsiteX2" fmla="*/ 7506900 w 9154565"/>
                <a:gd name="connsiteY2" fmla="*/ 1593290 h 1593290"/>
                <a:gd name="connsiteX3" fmla="*/ 9154565 w 9154565"/>
                <a:gd name="connsiteY3" fmla="*/ 0 h 1593290"/>
                <a:gd name="connsiteX4" fmla="*/ 0 w 9154565"/>
                <a:gd name="connsiteY4" fmla="*/ 5325 h 1593290"/>
                <a:gd name="connsiteX0" fmla="*/ 0 w 9154565"/>
                <a:gd name="connsiteY0" fmla="*/ 5325 h 4448190"/>
                <a:gd name="connsiteX1" fmla="*/ 1168239 w 9154565"/>
                <a:gd name="connsiteY1" fmla="*/ 1583765 h 4448190"/>
                <a:gd name="connsiteX2" fmla="*/ 942459 w 9154565"/>
                <a:gd name="connsiteY2" fmla="*/ 4448190 h 4448190"/>
                <a:gd name="connsiteX3" fmla="*/ 9154565 w 9154565"/>
                <a:gd name="connsiteY3" fmla="*/ 0 h 4448190"/>
                <a:gd name="connsiteX4" fmla="*/ 0 w 9154565"/>
                <a:gd name="connsiteY4" fmla="*/ 5325 h 4448190"/>
                <a:gd name="connsiteX0" fmla="*/ 0 w 9154565"/>
                <a:gd name="connsiteY0" fmla="*/ 5325 h 4448190"/>
                <a:gd name="connsiteX1" fmla="*/ 148089 w 9154565"/>
                <a:gd name="connsiteY1" fmla="*/ 4438665 h 4448190"/>
                <a:gd name="connsiteX2" fmla="*/ 942459 w 9154565"/>
                <a:gd name="connsiteY2" fmla="*/ 4448190 h 4448190"/>
                <a:gd name="connsiteX3" fmla="*/ 9154565 w 9154565"/>
                <a:gd name="connsiteY3" fmla="*/ 0 h 4448190"/>
                <a:gd name="connsiteX4" fmla="*/ 0 w 9154565"/>
                <a:gd name="connsiteY4" fmla="*/ 5325 h 4448190"/>
                <a:gd name="connsiteX0" fmla="*/ 0 w 12472823"/>
                <a:gd name="connsiteY0" fmla="*/ 0 h 5531753"/>
                <a:gd name="connsiteX1" fmla="*/ 3466347 w 12472823"/>
                <a:gd name="connsiteY1" fmla="*/ 5522228 h 5531753"/>
                <a:gd name="connsiteX2" fmla="*/ 4260717 w 12472823"/>
                <a:gd name="connsiteY2" fmla="*/ 5531753 h 5531753"/>
                <a:gd name="connsiteX3" fmla="*/ 12472823 w 12472823"/>
                <a:gd name="connsiteY3" fmla="*/ 1083563 h 5531753"/>
                <a:gd name="connsiteX4" fmla="*/ 0 w 12472823"/>
                <a:gd name="connsiteY4" fmla="*/ 0 h 5531753"/>
                <a:gd name="connsiteX0" fmla="*/ 0 w 4260717"/>
                <a:gd name="connsiteY0" fmla="*/ 5326 h 5537079"/>
                <a:gd name="connsiteX1" fmla="*/ 3466347 w 4260717"/>
                <a:gd name="connsiteY1" fmla="*/ 5527554 h 5537079"/>
                <a:gd name="connsiteX2" fmla="*/ 4260717 w 4260717"/>
                <a:gd name="connsiteY2" fmla="*/ 5537079 h 5537079"/>
                <a:gd name="connsiteX3" fmla="*/ 3565920 w 4260717"/>
                <a:gd name="connsiteY3" fmla="*/ 0 h 5537079"/>
                <a:gd name="connsiteX4" fmla="*/ 0 w 4260717"/>
                <a:gd name="connsiteY4" fmla="*/ 5326 h 5537079"/>
                <a:gd name="connsiteX0" fmla="*/ 0 w 4280122"/>
                <a:gd name="connsiteY0" fmla="*/ 5326 h 5527554"/>
                <a:gd name="connsiteX1" fmla="*/ 3466347 w 4280122"/>
                <a:gd name="connsiteY1" fmla="*/ 5527554 h 5527554"/>
                <a:gd name="connsiteX2" fmla="*/ 4280122 w 4280122"/>
                <a:gd name="connsiteY2" fmla="*/ 3167145 h 5527554"/>
                <a:gd name="connsiteX3" fmla="*/ 3565920 w 4280122"/>
                <a:gd name="connsiteY3" fmla="*/ 0 h 5527554"/>
                <a:gd name="connsiteX4" fmla="*/ 0 w 4280122"/>
                <a:gd name="connsiteY4" fmla="*/ 5326 h 5527554"/>
                <a:gd name="connsiteX0" fmla="*/ 0 w 13730366"/>
                <a:gd name="connsiteY0" fmla="*/ 5326 h 5527554"/>
                <a:gd name="connsiteX1" fmla="*/ 3466347 w 13730366"/>
                <a:gd name="connsiteY1" fmla="*/ 5527554 h 5527554"/>
                <a:gd name="connsiteX2" fmla="*/ 13730366 w 13730366"/>
                <a:gd name="connsiteY2" fmla="*/ 3007014 h 5527554"/>
                <a:gd name="connsiteX3" fmla="*/ 3565920 w 13730366"/>
                <a:gd name="connsiteY3" fmla="*/ 0 h 5527554"/>
                <a:gd name="connsiteX4" fmla="*/ 0 w 13730366"/>
                <a:gd name="connsiteY4" fmla="*/ 5326 h 5527554"/>
                <a:gd name="connsiteX0" fmla="*/ 0 w 13730366"/>
                <a:gd name="connsiteY0" fmla="*/ 5326 h 3029516"/>
                <a:gd name="connsiteX1" fmla="*/ 4358978 w 13730366"/>
                <a:gd name="connsiteY1" fmla="*/ 3029516 h 3029516"/>
                <a:gd name="connsiteX2" fmla="*/ 13730366 w 13730366"/>
                <a:gd name="connsiteY2" fmla="*/ 3007014 h 3029516"/>
                <a:gd name="connsiteX3" fmla="*/ 3565920 w 13730366"/>
                <a:gd name="connsiteY3" fmla="*/ 0 h 3029516"/>
                <a:gd name="connsiteX4" fmla="*/ 0 w 13730366"/>
                <a:gd name="connsiteY4" fmla="*/ 5326 h 3029516"/>
                <a:gd name="connsiteX0" fmla="*/ 0 w 12042129"/>
                <a:gd name="connsiteY0" fmla="*/ 5326 h 3029516"/>
                <a:gd name="connsiteX1" fmla="*/ 4358978 w 12042129"/>
                <a:gd name="connsiteY1" fmla="*/ 3029516 h 3029516"/>
                <a:gd name="connsiteX2" fmla="*/ 12042129 w 12042129"/>
                <a:gd name="connsiteY2" fmla="*/ 2782832 h 3029516"/>
                <a:gd name="connsiteX3" fmla="*/ 3565920 w 12042129"/>
                <a:gd name="connsiteY3" fmla="*/ 0 h 3029516"/>
                <a:gd name="connsiteX4" fmla="*/ 0 w 12042129"/>
                <a:gd name="connsiteY4" fmla="*/ 5326 h 3029516"/>
                <a:gd name="connsiteX0" fmla="*/ 0 w 12042129"/>
                <a:gd name="connsiteY0" fmla="*/ 5326 h 2805333"/>
                <a:gd name="connsiteX1" fmla="*/ 3621587 w 12042129"/>
                <a:gd name="connsiteY1" fmla="*/ 2805333 h 2805333"/>
                <a:gd name="connsiteX2" fmla="*/ 12042129 w 12042129"/>
                <a:gd name="connsiteY2" fmla="*/ 2782832 h 2805333"/>
                <a:gd name="connsiteX3" fmla="*/ 3565920 w 12042129"/>
                <a:gd name="connsiteY3" fmla="*/ 0 h 2805333"/>
                <a:gd name="connsiteX4" fmla="*/ 0 w 12042129"/>
                <a:gd name="connsiteY4" fmla="*/ 5326 h 2805333"/>
                <a:gd name="connsiteX0" fmla="*/ 0 w 11537599"/>
                <a:gd name="connsiteY0" fmla="*/ 5326 h 2805333"/>
                <a:gd name="connsiteX1" fmla="*/ 3621587 w 11537599"/>
                <a:gd name="connsiteY1" fmla="*/ 2805333 h 2805333"/>
                <a:gd name="connsiteX2" fmla="*/ 11537599 w 11537599"/>
                <a:gd name="connsiteY2" fmla="*/ 2782831 h 2805333"/>
                <a:gd name="connsiteX3" fmla="*/ 3565920 w 11537599"/>
                <a:gd name="connsiteY3" fmla="*/ 0 h 2805333"/>
                <a:gd name="connsiteX4" fmla="*/ 0 w 11537599"/>
                <a:gd name="connsiteY4" fmla="*/ 5326 h 280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7599" h="2805333">
                  <a:moveTo>
                    <a:pt x="0" y="5326"/>
                  </a:moveTo>
                  <a:lnTo>
                    <a:pt x="3621587" y="2805333"/>
                  </a:lnTo>
                  <a:lnTo>
                    <a:pt x="11537599" y="2782831"/>
                  </a:lnTo>
                  <a:lnTo>
                    <a:pt x="3565920" y="0"/>
                  </a:lnTo>
                  <a:lnTo>
                    <a:pt x="0" y="532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F3FC09E0-16EF-4B0C-800D-9C71F7EC1C81}"/>
                </a:ext>
              </a:extLst>
            </p:cNvPr>
            <p:cNvSpPr/>
            <p:nvPr/>
          </p:nvSpPr>
          <p:spPr>
            <a:xfrm>
              <a:off x="5621952" y="3597296"/>
              <a:ext cx="1193519" cy="847155"/>
            </a:xfrm>
            <a:prstGeom prst="rect">
              <a:avLst/>
            </a:prstGeom>
            <a:solidFill>
              <a:srgbClr val="FFE389"/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Output</a:t>
              </a:r>
            </a:p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PWM Drivers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D8FEA9F5-13B8-4C79-A7F8-9EB2D87BBD29}"/>
                </a:ext>
              </a:extLst>
            </p:cNvPr>
            <p:cNvSpPr/>
            <p:nvPr/>
          </p:nvSpPr>
          <p:spPr>
            <a:xfrm>
              <a:off x="5621952" y="4717133"/>
              <a:ext cx="1193519" cy="847155"/>
            </a:xfrm>
            <a:prstGeom prst="rect">
              <a:avLst/>
            </a:prstGeom>
            <a:solidFill>
              <a:srgbClr val="FFE389"/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Feedback Sensing</a:t>
              </a:r>
            </a:p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SPI Drivers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DD58412-7D8E-4A63-8B02-69E5D872EC19}"/>
                </a:ext>
              </a:extLst>
            </p:cNvPr>
            <p:cNvSpPr/>
            <p:nvPr/>
          </p:nvSpPr>
          <p:spPr>
            <a:xfrm>
              <a:off x="3299612" y="3597296"/>
              <a:ext cx="2094256" cy="196699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Core Software</a:t>
              </a:r>
            </a:p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Logic &amp; Algorithms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CB75ECD-DD9F-440C-B129-C6DCCA21EC7F}"/>
                </a:ext>
              </a:extLst>
            </p:cNvPr>
            <p:cNvSpPr/>
            <p:nvPr/>
          </p:nvSpPr>
          <p:spPr>
            <a:xfrm>
              <a:off x="3552815" y="4177178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9BCFA81-A4B2-4E24-9791-159990CB9AD7}"/>
                </a:ext>
              </a:extLst>
            </p:cNvPr>
            <p:cNvSpPr/>
            <p:nvPr/>
          </p:nvSpPr>
          <p:spPr>
            <a:xfrm>
              <a:off x="4910319" y="4177178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EEAC616-ACF3-4CB1-88E6-5BD8377F0B0A}"/>
                </a:ext>
              </a:extLst>
            </p:cNvPr>
            <p:cNvSpPr/>
            <p:nvPr/>
          </p:nvSpPr>
          <p:spPr>
            <a:xfrm>
              <a:off x="3552815" y="4672089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7720F4A-D2D7-4A8C-8566-901556B29129}"/>
                </a:ext>
              </a:extLst>
            </p:cNvPr>
            <p:cNvSpPr/>
            <p:nvPr/>
          </p:nvSpPr>
          <p:spPr>
            <a:xfrm>
              <a:off x="4910319" y="4672089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311924C-1585-4FFF-9CEB-67F7031A69ED}"/>
                </a:ext>
              </a:extLst>
            </p:cNvPr>
            <p:cNvSpPr/>
            <p:nvPr/>
          </p:nvSpPr>
          <p:spPr>
            <a:xfrm>
              <a:off x="3552815" y="5156194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334B1A3-294B-4548-BE1F-7D0ED71FA557}"/>
                </a:ext>
              </a:extLst>
            </p:cNvPr>
            <p:cNvSpPr/>
            <p:nvPr/>
          </p:nvSpPr>
          <p:spPr>
            <a:xfrm>
              <a:off x="4910319" y="5156194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97399121-DF73-4143-86AF-8994BCFE289A}"/>
                </a:ext>
              </a:extLst>
            </p:cNvPr>
            <p:cNvCxnSpPr>
              <a:stCxn id="71" idx="3"/>
              <a:endCxn id="72" idx="1"/>
            </p:cNvCxnSpPr>
            <p:nvPr/>
          </p:nvCxnSpPr>
          <p:spPr>
            <a:xfrm>
              <a:off x="3808280" y="4297210"/>
              <a:ext cx="1102040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714FA81-B523-4CE9-917A-09C4CAFDD7C7}"/>
                </a:ext>
              </a:extLst>
            </p:cNvPr>
            <p:cNvSpPr/>
            <p:nvPr/>
          </p:nvSpPr>
          <p:spPr>
            <a:xfrm>
              <a:off x="4005317" y="4177178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A685B82E-5829-4752-9DC6-6F25AF7BA779}"/>
                </a:ext>
              </a:extLst>
            </p:cNvPr>
            <p:cNvSpPr/>
            <p:nvPr/>
          </p:nvSpPr>
          <p:spPr>
            <a:xfrm>
              <a:off x="4457819" y="4177178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27F77512-5B19-4D5B-9AD8-F446ED1E5285}"/>
                </a:ext>
              </a:extLst>
            </p:cNvPr>
            <p:cNvCxnSpPr>
              <a:stCxn id="73" idx="3"/>
              <a:endCxn id="74" idx="1"/>
            </p:cNvCxnSpPr>
            <p:nvPr/>
          </p:nvCxnSpPr>
          <p:spPr>
            <a:xfrm>
              <a:off x="3808280" y="4792121"/>
              <a:ext cx="1102040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FCA01048-5319-45A9-B2D7-51FA5E957D4A}"/>
                </a:ext>
              </a:extLst>
            </p:cNvPr>
            <p:cNvCxnSpPr>
              <a:stCxn id="75" idx="3"/>
              <a:endCxn id="76" idx="1"/>
            </p:cNvCxnSpPr>
            <p:nvPr/>
          </p:nvCxnSpPr>
          <p:spPr>
            <a:xfrm>
              <a:off x="3808280" y="5276226"/>
              <a:ext cx="1102040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D72F7D7-1F5A-4777-9AF8-3615CA5320CD}"/>
                </a:ext>
              </a:extLst>
            </p:cNvPr>
            <p:cNvSpPr/>
            <p:nvPr/>
          </p:nvSpPr>
          <p:spPr>
            <a:xfrm>
              <a:off x="4005317" y="4672089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541EE3A-BDF5-4B2E-AF82-F9485FA8698C}"/>
                </a:ext>
              </a:extLst>
            </p:cNvPr>
            <p:cNvSpPr/>
            <p:nvPr/>
          </p:nvSpPr>
          <p:spPr>
            <a:xfrm>
              <a:off x="4457819" y="4672089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9BA2AA4-71A4-466C-B0FF-23D4CF54988D}"/>
                </a:ext>
              </a:extLst>
            </p:cNvPr>
            <p:cNvSpPr/>
            <p:nvPr/>
          </p:nvSpPr>
          <p:spPr>
            <a:xfrm>
              <a:off x="4005317" y="5156194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5974C1B9-4AD0-450D-87C2-79967EB8029F}"/>
                </a:ext>
              </a:extLst>
            </p:cNvPr>
            <p:cNvSpPr/>
            <p:nvPr/>
          </p:nvSpPr>
          <p:spPr>
            <a:xfrm>
              <a:off x="4457819" y="5156194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D7719227-34A1-4EC2-9E65-67AA2D70475F}"/>
                </a:ext>
              </a:extLst>
            </p:cNvPr>
            <p:cNvCxnSpPr/>
            <p:nvPr/>
          </p:nvCxnSpPr>
          <p:spPr>
            <a:xfrm>
              <a:off x="3895655" y="4297210"/>
              <a:ext cx="0" cy="979016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05291759-8508-4E9B-841F-8E90FB2ED117}"/>
                </a:ext>
              </a:extLst>
            </p:cNvPr>
            <p:cNvCxnSpPr/>
            <p:nvPr/>
          </p:nvCxnSpPr>
          <p:spPr>
            <a:xfrm>
              <a:off x="4357962" y="4297210"/>
              <a:ext cx="0" cy="979016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E44EDD38-3AD6-4E6B-9C9F-348D748E11AE}"/>
                </a:ext>
              </a:extLst>
            </p:cNvPr>
            <p:cNvCxnSpPr/>
            <p:nvPr/>
          </p:nvCxnSpPr>
          <p:spPr>
            <a:xfrm>
              <a:off x="4808713" y="4297210"/>
              <a:ext cx="0" cy="979016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5345F247-9E8C-432E-9C82-5C63797B8B1F}"/>
                </a:ext>
              </a:extLst>
            </p:cNvPr>
            <p:cNvCxnSpPr>
              <a:stCxn id="66" idx="3"/>
            </p:cNvCxnSpPr>
            <p:nvPr/>
          </p:nvCxnSpPr>
          <p:spPr>
            <a:xfrm>
              <a:off x="3068811" y="4020874"/>
              <a:ext cx="230801" cy="0"/>
            </a:xfrm>
            <a:prstGeom prst="line">
              <a:avLst/>
            </a:prstGeom>
            <a:ln w="76200">
              <a:solidFill>
                <a:schemeClr val="tx2"/>
              </a:solidFill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6A9B86A4-FB2B-4B23-9FA1-6FF44CA6FE84}"/>
                </a:ext>
              </a:extLst>
            </p:cNvPr>
            <p:cNvCxnSpPr>
              <a:stCxn id="67" idx="3"/>
            </p:cNvCxnSpPr>
            <p:nvPr/>
          </p:nvCxnSpPr>
          <p:spPr>
            <a:xfrm>
              <a:off x="3068811" y="5140710"/>
              <a:ext cx="230801" cy="0"/>
            </a:xfrm>
            <a:prstGeom prst="line">
              <a:avLst/>
            </a:prstGeom>
            <a:ln w="76200">
              <a:solidFill>
                <a:schemeClr val="accent2"/>
              </a:solidFill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18FFEC53-53BE-4EDC-838B-1CBF74D14645}"/>
                </a:ext>
              </a:extLst>
            </p:cNvPr>
            <p:cNvCxnSpPr>
              <a:endCxn id="69" idx="1"/>
            </p:cNvCxnSpPr>
            <p:nvPr/>
          </p:nvCxnSpPr>
          <p:spPr>
            <a:xfrm>
              <a:off x="5393867" y="5140710"/>
              <a:ext cx="228084" cy="1"/>
            </a:xfrm>
            <a:prstGeom prst="line">
              <a:avLst/>
            </a:prstGeom>
            <a:ln w="76200">
              <a:solidFill>
                <a:srgbClr val="00B050"/>
              </a:solidFill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7207EC9-8E94-4811-BD02-9D30C533705A}"/>
                </a:ext>
              </a:extLst>
            </p:cNvPr>
            <p:cNvCxnSpPr>
              <a:endCxn id="68" idx="1"/>
            </p:cNvCxnSpPr>
            <p:nvPr/>
          </p:nvCxnSpPr>
          <p:spPr>
            <a:xfrm>
              <a:off x="5393867" y="4020874"/>
              <a:ext cx="228084" cy="0"/>
            </a:xfrm>
            <a:prstGeom prst="line">
              <a:avLst/>
            </a:prstGeom>
            <a:ln w="76200">
              <a:solidFill>
                <a:srgbClr val="00B050"/>
              </a:solidFill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A7402399-9FA9-4165-8CC2-07B7FBE999E1}"/>
                </a:ext>
              </a:extLst>
            </p:cNvPr>
            <p:cNvCxnSpPr>
              <a:endCxn id="95" idx="1"/>
            </p:cNvCxnSpPr>
            <p:nvPr/>
          </p:nvCxnSpPr>
          <p:spPr>
            <a:xfrm>
              <a:off x="6815470" y="5140710"/>
              <a:ext cx="655564" cy="0"/>
            </a:xfrm>
            <a:prstGeom prst="line">
              <a:avLst/>
            </a:prstGeom>
            <a:ln w="76200">
              <a:solidFill>
                <a:srgbClr val="00B050"/>
              </a:solidFill>
              <a:headEnd type="triangl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39BC4C4F-656B-4667-A8E1-AB385B6CC53D}"/>
                </a:ext>
              </a:extLst>
            </p:cNvPr>
            <p:cNvCxnSpPr>
              <a:stCxn id="68" idx="3"/>
            </p:cNvCxnSpPr>
            <p:nvPr/>
          </p:nvCxnSpPr>
          <p:spPr>
            <a:xfrm>
              <a:off x="6815470" y="4020874"/>
              <a:ext cx="602356" cy="0"/>
            </a:xfrm>
            <a:prstGeom prst="line">
              <a:avLst/>
            </a:prstGeom>
            <a:ln w="76200">
              <a:solidFill>
                <a:srgbClr val="00B050"/>
              </a:solidFill>
              <a:headEnd type="non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원형 화살표 56">
              <a:extLst>
                <a:ext uri="{FF2B5EF4-FFF2-40B4-BE49-F238E27FC236}">
                  <a16:creationId xmlns:a16="http://schemas.microsoft.com/office/drawing/2014/main" id="{51BC1565-2761-4269-A83F-962693F2CC33}"/>
                </a:ext>
              </a:extLst>
            </p:cNvPr>
            <p:cNvSpPr>
              <a:spLocks noChangeAspect="1"/>
            </p:cNvSpPr>
            <p:nvPr/>
          </p:nvSpPr>
          <p:spPr>
            <a:xfrm rot="13620442">
              <a:off x="3425775" y="3777531"/>
              <a:ext cx="1841930" cy="1841930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6500038"/>
                <a:gd name="adj5" fmla="val 12500"/>
              </a:avLst>
            </a:prstGeom>
            <a:solidFill>
              <a:srgbClr val="00B0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42" name="오른쪽 화살표 105">
              <a:extLst>
                <a:ext uri="{FF2B5EF4-FFF2-40B4-BE49-F238E27FC236}">
                  <a16:creationId xmlns:a16="http://schemas.microsoft.com/office/drawing/2014/main" id="{D9B26C35-9901-43B5-A3CC-F2B1C981D110}"/>
                </a:ext>
              </a:extLst>
            </p:cNvPr>
            <p:cNvSpPr/>
            <p:nvPr/>
          </p:nvSpPr>
          <p:spPr>
            <a:xfrm>
              <a:off x="3608017" y="3754390"/>
              <a:ext cx="5278908" cy="500428"/>
            </a:xfrm>
            <a:prstGeom prst="rightArrow">
              <a:avLst/>
            </a:prstGeom>
            <a:solidFill>
              <a:srgbClr val="00B0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43" name="오른쪽 화살표 106">
              <a:extLst>
                <a:ext uri="{FF2B5EF4-FFF2-40B4-BE49-F238E27FC236}">
                  <a16:creationId xmlns:a16="http://schemas.microsoft.com/office/drawing/2014/main" id="{27738C69-1837-4C61-81B7-055E13717114}"/>
                </a:ext>
              </a:extLst>
            </p:cNvPr>
            <p:cNvSpPr/>
            <p:nvPr/>
          </p:nvSpPr>
          <p:spPr>
            <a:xfrm flipH="1">
              <a:off x="5107356" y="4785487"/>
              <a:ext cx="3779569" cy="500428"/>
            </a:xfrm>
            <a:prstGeom prst="rightArrow">
              <a:avLst/>
            </a:prstGeom>
            <a:solidFill>
              <a:srgbClr val="00B0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C450D5D-5B5E-4320-BC11-E907D998BDF0}"/>
                </a:ext>
              </a:extLst>
            </p:cNvPr>
            <p:cNvGrpSpPr/>
            <p:nvPr/>
          </p:nvGrpSpPr>
          <p:grpSpPr>
            <a:xfrm>
              <a:off x="5393867" y="6542353"/>
              <a:ext cx="4641137" cy="2760795"/>
              <a:chOff x="5393867" y="6542353"/>
              <a:chExt cx="4641137" cy="2760795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D607ADD3-1798-4477-BC5C-EAAB40758C41}"/>
                  </a:ext>
                </a:extLst>
              </p:cNvPr>
              <p:cNvSpPr/>
              <p:nvPr/>
            </p:nvSpPr>
            <p:spPr>
              <a:xfrm>
                <a:off x="5393867" y="6542353"/>
                <a:ext cx="4641137" cy="276079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92C59156-2044-4F20-962C-752FD87CC03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523344" y="6629818"/>
                <a:ext cx="4402659" cy="2613894"/>
                <a:chOff x="7891413" y="6618407"/>
                <a:chExt cx="5832584" cy="3462852"/>
              </a:xfrm>
            </p:grpSpPr>
            <p:grpSp>
              <p:nvGrpSpPr>
                <p:cNvPr id="173" name="그룹 172">
                  <a:extLst>
                    <a:ext uri="{FF2B5EF4-FFF2-40B4-BE49-F238E27FC236}">
                      <a16:creationId xmlns:a16="http://schemas.microsoft.com/office/drawing/2014/main" id="{5B56C0AB-7975-4428-8B21-BBAB0D105A2E}"/>
                    </a:ext>
                  </a:extLst>
                </p:cNvPr>
                <p:cNvGrpSpPr/>
                <p:nvPr/>
              </p:nvGrpSpPr>
              <p:grpSpPr>
                <a:xfrm>
                  <a:off x="7906813" y="6618407"/>
                  <a:ext cx="5817184" cy="3453672"/>
                  <a:chOff x="8874103" y="6237478"/>
                  <a:chExt cx="5817184" cy="3453672"/>
                </a:xfrm>
              </p:grpSpPr>
              <p:pic>
                <p:nvPicPr>
                  <p:cNvPr id="146" name="그림 145">
                    <a:extLst>
                      <a:ext uri="{FF2B5EF4-FFF2-40B4-BE49-F238E27FC236}">
                        <a16:creationId xmlns:a16="http://schemas.microsoft.com/office/drawing/2014/main" id="{97857404-1703-489C-BDC0-343FEF8006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"/>
                  <a:srcRect t="39596"/>
                  <a:stretch/>
                </p:blipFill>
                <p:spPr>
                  <a:xfrm>
                    <a:off x="10253606" y="6237478"/>
                    <a:ext cx="3370367" cy="827943"/>
                  </a:xfrm>
                  <a:prstGeom prst="rec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</p:pic>
              <p:pic>
                <p:nvPicPr>
                  <p:cNvPr id="147" name="그림 146">
                    <a:extLst>
                      <a:ext uri="{FF2B5EF4-FFF2-40B4-BE49-F238E27FC236}">
                        <a16:creationId xmlns:a16="http://schemas.microsoft.com/office/drawing/2014/main" id="{0F70C29E-3881-4DCC-894C-841F5267FA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9253757" y="7305794"/>
                    <a:ext cx="3059734" cy="928016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accent3">
                        <a:lumMod val="75000"/>
                      </a:schemeClr>
                    </a:solidFill>
                  </a:ln>
                </p:spPr>
              </p:pic>
              <p:pic>
                <p:nvPicPr>
                  <p:cNvPr id="148" name="그림 147">
                    <a:extLst>
                      <a:ext uri="{FF2B5EF4-FFF2-40B4-BE49-F238E27FC236}">
                        <a16:creationId xmlns:a16="http://schemas.microsoft.com/office/drawing/2014/main" id="{CED0179D-9644-4615-9306-AE441EF15B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8877114" y="8508216"/>
                    <a:ext cx="1376492" cy="540073"/>
                  </a:xfrm>
                  <a:prstGeom prst="rect">
                    <a:avLst/>
                  </a:prstGeom>
                  <a:ln w="12700">
                    <a:solidFill>
                      <a:schemeClr val="accent4">
                        <a:lumMod val="75000"/>
                      </a:schemeClr>
                    </a:solidFill>
                  </a:ln>
                </p:spPr>
              </p:pic>
              <p:pic>
                <p:nvPicPr>
                  <p:cNvPr id="149" name="그림 148">
                    <a:extLst>
                      <a:ext uri="{FF2B5EF4-FFF2-40B4-BE49-F238E27FC236}">
                        <a16:creationId xmlns:a16="http://schemas.microsoft.com/office/drawing/2014/main" id="{725D4AC3-2A97-401B-97AB-5D19142564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0634132" y="8508243"/>
                    <a:ext cx="2989842" cy="1182907"/>
                  </a:xfrm>
                  <a:prstGeom prst="rect">
                    <a:avLst/>
                  </a:prstGeom>
                  <a:ln w="12700">
                    <a:solidFill>
                      <a:schemeClr val="accent5">
                        <a:lumMod val="75000"/>
                      </a:schemeClr>
                    </a:solidFill>
                  </a:ln>
                </p:spPr>
              </p:pic>
              <p:sp>
                <p:nvSpPr>
                  <p:cNvPr id="150" name="직사각형 149">
                    <a:extLst>
                      <a:ext uri="{FF2B5EF4-FFF2-40B4-BE49-F238E27FC236}">
                        <a16:creationId xmlns:a16="http://schemas.microsoft.com/office/drawing/2014/main" id="{CF2E86E3-69B5-4D5E-AC8E-E6430393CFFC}"/>
                      </a:ext>
                    </a:extLst>
                  </p:cNvPr>
                  <p:cNvSpPr/>
                  <p:nvPr/>
                </p:nvSpPr>
                <p:spPr>
                  <a:xfrm>
                    <a:off x="10862447" y="6431260"/>
                    <a:ext cx="431780" cy="321596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51" name="자유형 9">
                    <a:extLst>
                      <a:ext uri="{FF2B5EF4-FFF2-40B4-BE49-F238E27FC236}">
                        <a16:creationId xmlns:a16="http://schemas.microsoft.com/office/drawing/2014/main" id="{EF92989E-4D00-4D76-A326-805F97A112B4}"/>
                      </a:ext>
                    </a:extLst>
                  </p:cNvPr>
                  <p:cNvSpPr/>
                  <p:nvPr/>
                </p:nvSpPr>
                <p:spPr>
                  <a:xfrm>
                    <a:off x="9250776" y="6757602"/>
                    <a:ext cx="3060289" cy="536031"/>
                  </a:xfrm>
                  <a:custGeom>
                    <a:avLst/>
                    <a:gdLst>
                      <a:gd name="connsiteX0" fmla="*/ 1988458 w 6691086"/>
                      <a:gd name="connsiteY0" fmla="*/ 14514 h 812800"/>
                      <a:gd name="connsiteX1" fmla="*/ 0 w 6691086"/>
                      <a:gd name="connsiteY1" fmla="*/ 812800 h 812800"/>
                      <a:gd name="connsiteX2" fmla="*/ 6691086 w 6691086"/>
                      <a:gd name="connsiteY2" fmla="*/ 812800 h 812800"/>
                      <a:gd name="connsiteX3" fmla="*/ 4905829 w 6691086"/>
                      <a:gd name="connsiteY3" fmla="*/ 0 h 812800"/>
                      <a:gd name="connsiteX4" fmla="*/ 1988458 w 6691086"/>
                      <a:gd name="connsiteY4" fmla="*/ 14514 h 812800"/>
                      <a:gd name="connsiteX0" fmla="*/ 1988458 w 6672036"/>
                      <a:gd name="connsiteY0" fmla="*/ 14514 h 812800"/>
                      <a:gd name="connsiteX1" fmla="*/ 0 w 6672036"/>
                      <a:gd name="connsiteY1" fmla="*/ 812800 h 812800"/>
                      <a:gd name="connsiteX2" fmla="*/ 6672036 w 6672036"/>
                      <a:gd name="connsiteY2" fmla="*/ 669925 h 812800"/>
                      <a:gd name="connsiteX3" fmla="*/ 4905829 w 6672036"/>
                      <a:gd name="connsiteY3" fmla="*/ 0 h 812800"/>
                      <a:gd name="connsiteX4" fmla="*/ 1988458 w 6672036"/>
                      <a:gd name="connsiteY4" fmla="*/ 14514 h 812800"/>
                      <a:gd name="connsiteX0" fmla="*/ 1978933 w 6662511"/>
                      <a:gd name="connsiteY0" fmla="*/ 14514 h 679450"/>
                      <a:gd name="connsiteX1" fmla="*/ 0 w 6662511"/>
                      <a:gd name="connsiteY1" fmla="*/ 679450 h 679450"/>
                      <a:gd name="connsiteX2" fmla="*/ 6662511 w 6662511"/>
                      <a:gd name="connsiteY2" fmla="*/ 669925 h 679450"/>
                      <a:gd name="connsiteX3" fmla="*/ 4896304 w 6662511"/>
                      <a:gd name="connsiteY3" fmla="*/ 0 h 679450"/>
                      <a:gd name="connsiteX4" fmla="*/ 1978933 w 6662511"/>
                      <a:gd name="connsiteY4" fmla="*/ 14514 h 679450"/>
                      <a:gd name="connsiteX0" fmla="*/ 1978933 w 9441570"/>
                      <a:gd name="connsiteY0" fmla="*/ 14514 h 2355290"/>
                      <a:gd name="connsiteX1" fmla="*/ 0 w 9441570"/>
                      <a:gd name="connsiteY1" fmla="*/ 679450 h 2355290"/>
                      <a:gd name="connsiteX2" fmla="*/ 9441570 w 9441570"/>
                      <a:gd name="connsiteY2" fmla="*/ 2355290 h 2355290"/>
                      <a:gd name="connsiteX3" fmla="*/ 4896304 w 9441570"/>
                      <a:gd name="connsiteY3" fmla="*/ 0 h 2355290"/>
                      <a:gd name="connsiteX4" fmla="*/ 1978933 w 9441570"/>
                      <a:gd name="connsiteY4" fmla="*/ 14514 h 2355290"/>
                      <a:gd name="connsiteX0" fmla="*/ 0 w 7462637"/>
                      <a:gd name="connsiteY0" fmla="*/ 14514 h 2364815"/>
                      <a:gd name="connsiteX1" fmla="*/ 495326 w 7462637"/>
                      <a:gd name="connsiteY1" fmla="*/ 2364815 h 2364815"/>
                      <a:gd name="connsiteX2" fmla="*/ 7462637 w 7462637"/>
                      <a:gd name="connsiteY2" fmla="*/ 2355290 h 2364815"/>
                      <a:gd name="connsiteX3" fmla="*/ 2917371 w 7462637"/>
                      <a:gd name="connsiteY3" fmla="*/ 0 h 2364815"/>
                      <a:gd name="connsiteX4" fmla="*/ 0 w 7462637"/>
                      <a:gd name="connsiteY4" fmla="*/ 14514 h 2364815"/>
                      <a:gd name="connsiteX0" fmla="*/ 0 w 7211625"/>
                      <a:gd name="connsiteY0" fmla="*/ 0 h 2386160"/>
                      <a:gd name="connsiteX1" fmla="*/ 244314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666359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11625"/>
                      <a:gd name="connsiteY0" fmla="*/ 0 h 2386160"/>
                      <a:gd name="connsiteX1" fmla="*/ 244314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182265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11625"/>
                      <a:gd name="connsiteY0" fmla="*/ 0 h 2386160"/>
                      <a:gd name="connsiteX1" fmla="*/ 196689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182265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21150"/>
                      <a:gd name="connsiteY0" fmla="*/ 0 h 2386160"/>
                      <a:gd name="connsiteX1" fmla="*/ 196689 w 7221150"/>
                      <a:gd name="connsiteY1" fmla="*/ 2386160 h 2386160"/>
                      <a:gd name="connsiteX2" fmla="*/ 7221150 w 7221150"/>
                      <a:gd name="connsiteY2" fmla="*/ 2376635 h 2386160"/>
                      <a:gd name="connsiteX3" fmla="*/ 2182265 w 7221150"/>
                      <a:gd name="connsiteY3" fmla="*/ 21345 h 2386160"/>
                      <a:gd name="connsiteX4" fmla="*/ 0 w 7221150"/>
                      <a:gd name="connsiteY4" fmla="*/ 0 h 2386160"/>
                      <a:gd name="connsiteX0" fmla="*/ 0 w 7259250"/>
                      <a:gd name="connsiteY0" fmla="*/ 0 h 2386160"/>
                      <a:gd name="connsiteX1" fmla="*/ 234789 w 7259250"/>
                      <a:gd name="connsiteY1" fmla="*/ 2386160 h 2386160"/>
                      <a:gd name="connsiteX2" fmla="*/ 7259250 w 7259250"/>
                      <a:gd name="connsiteY2" fmla="*/ 2376635 h 2386160"/>
                      <a:gd name="connsiteX3" fmla="*/ 2220365 w 7259250"/>
                      <a:gd name="connsiteY3" fmla="*/ 21345 h 2386160"/>
                      <a:gd name="connsiteX4" fmla="*/ 0 w 7259250"/>
                      <a:gd name="connsiteY4" fmla="*/ 0 h 2386160"/>
                      <a:gd name="connsiteX0" fmla="*/ 0 w 7259250"/>
                      <a:gd name="connsiteY0" fmla="*/ 0 h 2386160"/>
                      <a:gd name="connsiteX1" fmla="*/ 234789 w 7259250"/>
                      <a:gd name="connsiteY1" fmla="*/ 2386160 h 2386160"/>
                      <a:gd name="connsiteX2" fmla="*/ 7259250 w 7259250"/>
                      <a:gd name="connsiteY2" fmla="*/ 2376635 h 2386160"/>
                      <a:gd name="connsiteX3" fmla="*/ 2258465 w 7259250"/>
                      <a:gd name="connsiteY3" fmla="*/ 21345 h 2386160"/>
                      <a:gd name="connsiteX4" fmla="*/ 0 w 7259250"/>
                      <a:gd name="connsiteY4" fmla="*/ 0 h 2386160"/>
                      <a:gd name="connsiteX0" fmla="*/ 0 w 7259250"/>
                      <a:gd name="connsiteY0" fmla="*/ 0 h 2378540"/>
                      <a:gd name="connsiteX1" fmla="*/ 234789 w 7259250"/>
                      <a:gd name="connsiteY1" fmla="*/ 2378540 h 2378540"/>
                      <a:gd name="connsiteX2" fmla="*/ 7259250 w 7259250"/>
                      <a:gd name="connsiteY2" fmla="*/ 2369015 h 2378540"/>
                      <a:gd name="connsiteX3" fmla="*/ 2258465 w 7259250"/>
                      <a:gd name="connsiteY3" fmla="*/ 13725 h 2378540"/>
                      <a:gd name="connsiteX4" fmla="*/ 0 w 7259250"/>
                      <a:gd name="connsiteY4" fmla="*/ 0 h 2378540"/>
                      <a:gd name="connsiteX0" fmla="*/ 0 w 7259250"/>
                      <a:gd name="connsiteY0" fmla="*/ 0 h 2378540"/>
                      <a:gd name="connsiteX1" fmla="*/ 234789 w 7259250"/>
                      <a:gd name="connsiteY1" fmla="*/ 2378540 h 2378540"/>
                      <a:gd name="connsiteX2" fmla="*/ 7259250 w 7259250"/>
                      <a:gd name="connsiteY2" fmla="*/ 2369015 h 2378540"/>
                      <a:gd name="connsiteX3" fmla="*/ 2258465 w 7259250"/>
                      <a:gd name="connsiteY3" fmla="*/ 13725 h 2378540"/>
                      <a:gd name="connsiteX4" fmla="*/ 0 w 7259250"/>
                      <a:gd name="connsiteY4" fmla="*/ 0 h 2378540"/>
                      <a:gd name="connsiteX0" fmla="*/ 0 w 7259250"/>
                      <a:gd name="connsiteY0" fmla="*/ 0 h 2378540"/>
                      <a:gd name="connsiteX1" fmla="*/ 234789 w 7259250"/>
                      <a:gd name="connsiteY1" fmla="*/ 2378540 h 2378540"/>
                      <a:gd name="connsiteX2" fmla="*/ 7259250 w 7259250"/>
                      <a:gd name="connsiteY2" fmla="*/ 2369015 h 2378540"/>
                      <a:gd name="connsiteX3" fmla="*/ 1115465 w 7259250"/>
                      <a:gd name="connsiteY3" fmla="*/ 51825 h 2378540"/>
                      <a:gd name="connsiteX4" fmla="*/ 0 w 7259250"/>
                      <a:gd name="connsiteY4" fmla="*/ 0 h 2378540"/>
                      <a:gd name="connsiteX0" fmla="*/ 0 w 7233850"/>
                      <a:gd name="connsiteY0" fmla="*/ 0 h 2327740"/>
                      <a:gd name="connsiteX1" fmla="*/ 209389 w 7233850"/>
                      <a:gd name="connsiteY1" fmla="*/ 2327740 h 2327740"/>
                      <a:gd name="connsiteX2" fmla="*/ 7233850 w 7233850"/>
                      <a:gd name="connsiteY2" fmla="*/ 2318215 h 2327740"/>
                      <a:gd name="connsiteX3" fmla="*/ 1090065 w 7233850"/>
                      <a:gd name="connsiteY3" fmla="*/ 1025 h 2327740"/>
                      <a:gd name="connsiteX4" fmla="*/ 0 w 7233850"/>
                      <a:gd name="connsiteY4" fmla="*/ 0 h 2327740"/>
                      <a:gd name="connsiteX0" fmla="*/ 0 w 3563550"/>
                      <a:gd name="connsiteY0" fmla="*/ 0 h 2327740"/>
                      <a:gd name="connsiteX1" fmla="*/ 209389 w 3563550"/>
                      <a:gd name="connsiteY1" fmla="*/ 2327740 h 2327740"/>
                      <a:gd name="connsiteX2" fmla="*/ 3563550 w 3563550"/>
                      <a:gd name="connsiteY2" fmla="*/ 1314915 h 2327740"/>
                      <a:gd name="connsiteX3" fmla="*/ 1090065 w 3563550"/>
                      <a:gd name="connsiteY3" fmla="*/ 1025 h 2327740"/>
                      <a:gd name="connsiteX4" fmla="*/ 0 w 3563550"/>
                      <a:gd name="connsiteY4" fmla="*/ 0 h 2327740"/>
                      <a:gd name="connsiteX0" fmla="*/ 3943511 w 7507061"/>
                      <a:gd name="connsiteY0" fmla="*/ 0 h 1314915"/>
                      <a:gd name="connsiteX1" fmla="*/ 0 w 7507061"/>
                      <a:gd name="connsiteY1" fmla="*/ 1311740 h 1314915"/>
                      <a:gd name="connsiteX2" fmla="*/ 7507061 w 7507061"/>
                      <a:gd name="connsiteY2" fmla="*/ 1314915 h 1314915"/>
                      <a:gd name="connsiteX3" fmla="*/ 5033576 w 7507061"/>
                      <a:gd name="connsiteY3" fmla="*/ 1025 h 1314915"/>
                      <a:gd name="connsiteX4" fmla="*/ 3943511 w 7507061"/>
                      <a:gd name="connsiteY4" fmla="*/ 0 h 1314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07061" h="1314915">
                        <a:moveTo>
                          <a:pt x="3943511" y="0"/>
                        </a:moveTo>
                        <a:lnTo>
                          <a:pt x="0" y="1311740"/>
                        </a:lnTo>
                        <a:lnTo>
                          <a:pt x="7507061" y="1314915"/>
                        </a:lnTo>
                        <a:lnTo>
                          <a:pt x="5033576" y="1025"/>
                        </a:lnTo>
                        <a:lnTo>
                          <a:pt x="3943511" y="0"/>
                        </a:lnTo>
                        <a:close/>
                      </a:path>
                    </a:pathLst>
                  </a:custGeom>
                  <a:solidFill>
                    <a:schemeClr val="accent3">
                      <a:lumMod val="75000"/>
                      <a:alpha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52" name="자유형 10">
                    <a:extLst>
                      <a:ext uri="{FF2B5EF4-FFF2-40B4-BE49-F238E27FC236}">
                        <a16:creationId xmlns:a16="http://schemas.microsoft.com/office/drawing/2014/main" id="{7200C21A-2D7D-4D43-8236-2A24F480ED52}"/>
                      </a:ext>
                    </a:extLst>
                  </p:cNvPr>
                  <p:cNvSpPr/>
                  <p:nvPr/>
                </p:nvSpPr>
                <p:spPr>
                  <a:xfrm>
                    <a:off x="8874103" y="7612442"/>
                    <a:ext cx="1398153" cy="883412"/>
                  </a:xfrm>
                  <a:custGeom>
                    <a:avLst/>
                    <a:gdLst>
                      <a:gd name="connsiteX0" fmla="*/ 1988458 w 6691086"/>
                      <a:gd name="connsiteY0" fmla="*/ 14514 h 812800"/>
                      <a:gd name="connsiteX1" fmla="*/ 0 w 6691086"/>
                      <a:gd name="connsiteY1" fmla="*/ 812800 h 812800"/>
                      <a:gd name="connsiteX2" fmla="*/ 6691086 w 6691086"/>
                      <a:gd name="connsiteY2" fmla="*/ 812800 h 812800"/>
                      <a:gd name="connsiteX3" fmla="*/ 4905829 w 6691086"/>
                      <a:gd name="connsiteY3" fmla="*/ 0 h 812800"/>
                      <a:gd name="connsiteX4" fmla="*/ 1988458 w 6691086"/>
                      <a:gd name="connsiteY4" fmla="*/ 14514 h 812800"/>
                      <a:gd name="connsiteX0" fmla="*/ 1988458 w 6672036"/>
                      <a:gd name="connsiteY0" fmla="*/ 14514 h 812800"/>
                      <a:gd name="connsiteX1" fmla="*/ 0 w 6672036"/>
                      <a:gd name="connsiteY1" fmla="*/ 812800 h 812800"/>
                      <a:gd name="connsiteX2" fmla="*/ 6672036 w 6672036"/>
                      <a:gd name="connsiteY2" fmla="*/ 669925 h 812800"/>
                      <a:gd name="connsiteX3" fmla="*/ 4905829 w 6672036"/>
                      <a:gd name="connsiteY3" fmla="*/ 0 h 812800"/>
                      <a:gd name="connsiteX4" fmla="*/ 1988458 w 6672036"/>
                      <a:gd name="connsiteY4" fmla="*/ 14514 h 812800"/>
                      <a:gd name="connsiteX0" fmla="*/ 1978933 w 6662511"/>
                      <a:gd name="connsiteY0" fmla="*/ 14514 h 679450"/>
                      <a:gd name="connsiteX1" fmla="*/ 0 w 6662511"/>
                      <a:gd name="connsiteY1" fmla="*/ 679450 h 679450"/>
                      <a:gd name="connsiteX2" fmla="*/ 6662511 w 6662511"/>
                      <a:gd name="connsiteY2" fmla="*/ 669925 h 679450"/>
                      <a:gd name="connsiteX3" fmla="*/ 4896304 w 6662511"/>
                      <a:gd name="connsiteY3" fmla="*/ 0 h 679450"/>
                      <a:gd name="connsiteX4" fmla="*/ 1978933 w 6662511"/>
                      <a:gd name="connsiteY4" fmla="*/ 14514 h 679450"/>
                      <a:gd name="connsiteX0" fmla="*/ 1978933 w 9441570"/>
                      <a:gd name="connsiteY0" fmla="*/ 14514 h 2355290"/>
                      <a:gd name="connsiteX1" fmla="*/ 0 w 9441570"/>
                      <a:gd name="connsiteY1" fmla="*/ 679450 h 2355290"/>
                      <a:gd name="connsiteX2" fmla="*/ 9441570 w 9441570"/>
                      <a:gd name="connsiteY2" fmla="*/ 2355290 h 2355290"/>
                      <a:gd name="connsiteX3" fmla="*/ 4896304 w 9441570"/>
                      <a:gd name="connsiteY3" fmla="*/ 0 h 2355290"/>
                      <a:gd name="connsiteX4" fmla="*/ 1978933 w 9441570"/>
                      <a:gd name="connsiteY4" fmla="*/ 14514 h 2355290"/>
                      <a:gd name="connsiteX0" fmla="*/ 0 w 7462637"/>
                      <a:gd name="connsiteY0" fmla="*/ 14514 h 2364815"/>
                      <a:gd name="connsiteX1" fmla="*/ 495326 w 7462637"/>
                      <a:gd name="connsiteY1" fmla="*/ 2364815 h 2364815"/>
                      <a:gd name="connsiteX2" fmla="*/ 7462637 w 7462637"/>
                      <a:gd name="connsiteY2" fmla="*/ 2355290 h 2364815"/>
                      <a:gd name="connsiteX3" fmla="*/ 2917371 w 7462637"/>
                      <a:gd name="connsiteY3" fmla="*/ 0 h 2364815"/>
                      <a:gd name="connsiteX4" fmla="*/ 0 w 7462637"/>
                      <a:gd name="connsiteY4" fmla="*/ 14514 h 2364815"/>
                      <a:gd name="connsiteX0" fmla="*/ 0 w 7211625"/>
                      <a:gd name="connsiteY0" fmla="*/ 0 h 2386160"/>
                      <a:gd name="connsiteX1" fmla="*/ 244314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666359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11625"/>
                      <a:gd name="connsiteY0" fmla="*/ 0 h 2386160"/>
                      <a:gd name="connsiteX1" fmla="*/ 244314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182265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11625"/>
                      <a:gd name="connsiteY0" fmla="*/ 0 h 2386160"/>
                      <a:gd name="connsiteX1" fmla="*/ 196689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182265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21150"/>
                      <a:gd name="connsiteY0" fmla="*/ 0 h 2386160"/>
                      <a:gd name="connsiteX1" fmla="*/ 196689 w 7221150"/>
                      <a:gd name="connsiteY1" fmla="*/ 2386160 h 2386160"/>
                      <a:gd name="connsiteX2" fmla="*/ 7221150 w 7221150"/>
                      <a:gd name="connsiteY2" fmla="*/ 2376635 h 2386160"/>
                      <a:gd name="connsiteX3" fmla="*/ 2182265 w 7221150"/>
                      <a:gd name="connsiteY3" fmla="*/ 21345 h 2386160"/>
                      <a:gd name="connsiteX4" fmla="*/ 0 w 7221150"/>
                      <a:gd name="connsiteY4" fmla="*/ 0 h 2386160"/>
                      <a:gd name="connsiteX0" fmla="*/ 0 w 7259250"/>
                      <a:gd name="connsiteY0" fmla="*/ 0 h 2386160"/>
                      <a:gd name="connsiteX1" fmla="*/ 234789 w 7259250"/>
                      <a:gd name="connsiteY1" fmla="*/ 2386160 h 2386160"/>
                      <a:gd name="connsiteX2" fmla="*/ 7259250 w 7259250"/>
                      <a:gd name="connsiteY2" fmla="*/ 2376635 h 2386160"/>
                      <a:gd name="connsiteX3" fmla="*/ 2220365 w 7259250"/>
                      <a:gd name="connsiteY3" fmla="*/ 21345 h 2386160"/>
                      <a:gd name="connsiteX4" fmla="*/ 0 w 7259250"/>
                      <a:gd name="connsiteY4" fmla="*/ 0 h 2386160"/>
                      <a:gd name="connsiteX0" fmla="*/ 0 w 7259250"/>
                      <a:gd name="connsiteY0" fmla="*/ 0 h 2386160"/>
                      <a:gd name="connsiteX1" fmla="*/ 234789 w 7259250"/>
                      <a:gd name="connsiteY1" fmla="*/ 2386160 h 2386160"/>
                      <a:gd name="connsiteX2" fmla="*/ 7259250 w 7259250"/>
                      <a:gd name="connsiteY2" fmla="*/ 2376635 h 2386160"/>
                      <a:gd name="connsiteX3" fmla="*/ 2258465 w 7259250"/>
                      <a:gd name="connsiteY3" fmla="*/ 21345 h 2386160"/>
                      <a:gd name="connsiteX4" fmla="*/ 0 w 7259250"/>
                      <a:gd name="connsiteY4" fmla="*/ 0 h 2386160"/>
                      <a:gd name="connsiteX0" fmla="*/ 0 w 7259250"/>
                      <a:gd name="connsiteY0" fmla="*/ 0 h 2378540"/>
                      <a:gd name="connsiteX1" fmla="*/ 234789 w 7259250"/>
                      <a:gd name="connsiteY1" fmla="*/ 2378540 h 2378540"/>
                      <a:gd name="connsiteX2" fmla="*/ 7259250 w 7259250"/>
                      <a:gd name="connsiteY2" fmla="*/ 2369015 h 2378540"/>
                      <a:gd name="connsiteX3" fmla="*/ 2258465 w 7259250"/>
                      <a:gd name="connsiteY3" fmla="*/ 13725 h 2378540"/>
                      <a:gd name="connsiteX4" fmla="*/ 0 w 7259250"/>
                      <a:gd name="connsiteY4" fmla="*/ 0 h 2378540"/>
                      <a:gd name="connsiteX0" fmla="*/ 0 w 7259250"/>
                      <a:gd name="connsiteY0" fmla="*/ 0 h 2378540"/>
                      <a:gd name="connsiteX1" fmla="*/ 234789 w 7259250"/>
                      <a:gd name="connsiteY1" fmla="*/ 2378540 h 2378540"/>
                      <a:gd name="connsiteX2" fmla="*/ 7259250 w 7259250"/>
                      <a:gd name="connsiteY2" fmla="*/ 2369015 h 2378540"/>
                      <a:gd name="connsiteX3" fmla="*/ 2258465 w 7259250"/>
                      <a:gd name="connsiteY3" fmla="*/ 13725 h 2378540"/>
                      <a:gd name="connsiteX4" fmla="*/ 0 w 7259250"/>
                      <a:gd name="connsiteY4" fmla="*/ 0 h 2378540"/>
                      <a:gd name="connsiteX0" fmla="*/ 0 w 5082107"/>
                      <a:gd name="connsiteY0" fmla="*/ 0 h 2378540"/>
                      <a:gd name="connsiteX1" fmla="*/ 234789 w 5082107"/>
                      <a:gd name="connsiteY1" fmla="*/ 2378540 h 2378540"/>
                      <a:gd name="connsiteX2" fmla="*/ 5082107 w 5082107"/>
                      <a:gd name="connsiteY2" fmla="*/ 1091757 h 2378540"/>
                      <a:gd name="connsiteX3" fmla="*/ 2258465 w 5082107"/>
                      <a:gd name="connsiteY3" fmla="*/ 13725 h 2378540"/>
                      <a:gd name="connsiteX4" fmla="*/ 0 w 5082107"/>
                      <a:gd name="connsiteY4" fmla="*/ 0 h 2378540"/>
                      <a:gd name="connsiteX0" fmla="*/ 4395268 w 9477375"/>
                      <a:gd name="connsiteY0" fmla="*/ 0 h 1091757"/>
                      <a:gd name="connsiteX1" fmla="*/ 0 w 9477375"/>
                      <a:gd name="connsiteY1" fmla="*/ 1072254 h 1091757"/>
                      <a:gd name="connsiteX2" fmla="*/ 9477375 w 9477375"/>
                      <a:gd name="connsiteY2" fmla="*/ 1091757 h 1091757"/>
                      <a:gd name="connsiteX3" fmla="*/ 6653733 w 9477375"/>
                      <a:gd name="connsiteY3" fmla="*/ 13725 h 1091757"/>
                      <a:gd name="connsiteX4" fmla="*/ 4395268 w 9477375"/>
                      <a:gd name="connsiteY4" fmla="*/ 0 h 1091757"/>
                      <a:gd name="connsiteX0" fmla="*/ 4395268 w 9477375"/>
                      <a:gd name="connsiteY0" fmla="*/ 0 h 1091757"/>
                      <a:gd name="connsiteX1" fmla="*/ 0 w 9477375"/>
                      <a:gd name="connsiteY1" fmla="*/ 1072254 h 1091757"/>
                      <a:gd name="connsiteX2" fmla="*/ 9477375 w 9477375"/>
                      <a:gd name="connsiteY2" fmla="*/ 1091757 h 1091757"/>
                      <a:gd name="connsiteX3" fmla="*/ 6653733 w 9477375"/>
                      <a:gd name="connsiteY3" fmla="*/ 13725 h 1091757"/>
                      <a:gd name="connsiteX4" fmla="*/ 4395268 w 9477375"/>
                      <a:gd name="connsiteY4" fmla="*/ 0 h 1091757"/>
                      <a:gd name="connsiteX0" fmla="*/ 4395268 w 9477375"/>
                      <a:gd name="connsiteY0" fmla="*/ 0 h 1091757"/>
                      <a:gd name="connsiteX1" fmla="*/ 0 w 9477375"/>
                      <a:gd name="connsiteY1" fmla="*/ 1072254 h 1091757"/>
                      <a:gd name="connsiteX2" fmla="*/ 9477375 w 9477375"/>
                      <a:gd name="connsiteY2" fmla="*/ 1091757 h 1091757"/>
                      <a:gd name="connsiteX3" fmla="*/ 5971562 w 9477375"/>
                      <a:gd name="connsiteY3" fmla="*/ 13725 h 1091757"/>
                      <a:gd name="connsiteX4" fmla="*/ 4395268 w 9477375"/>
                      <a:gd name="connsiteY4" fmla="*/ 0 h 1091757"/>
                      <a:gd name="connsiteX0" fmla="*/ 4395268 w 9477375"/>
                      <a:gd name="connsiteY0" fmla="*/ 15304 h 1107061"/>
                      <a:gd name="connsiteX1" fmla="*/ 0 w 9477375"/>
                      <a:gd name="connsiteY1" fmla="*/ 1087558 h 1107061"/>
                      <a:gd name="connsiteX2" fmla="*/ 9477375 w 9477375"/>
                      <a:gd name="connsiteY2" fmla="*/ 1107061 h 1107061"/>
                      <a:gd name="connsiteX3" fmla="*/ 5782876 w 9477375"/>
                      <a:gd name="connsiteY3" fmla="*/ 0 h 1107061"/>
                      <a:gd name="connsiteX4" fmla="*/ 4395268 w 9477375"/>
                      <a:gd name="connsiteY4" fmla="*/ 15304 h 1107061"/>
                      <a:gd name="connsiteX0" fmla="*/ 4395268 w 5782876"/>
                      <a:gd name="connsiteY0" fmla="*/ 15304 h 2050489"/>
                      <a:gd name="connsiteX1" fmla="*/ 0 w 5782876"/>
                      <a:gd name="connsiteY1" fmla="*/ 1087558 h 2050489"/>
                      <a:gd name="connsiteX2" fmla="*/ 5776232 w 5782876"/>
                      <a:gd name="connsiteY2" fmla="*/ 2050489 h 2050489"/>
                      <a:gd name="connsiteX3" fmla="*/ 5782876 w 5782876"/>
                      <a:gd name="connsiteY3" fmla="*/ 0 h 2050489"/>
                      <a:gd name="connsiteX4" fmla="*/ 4395268 w 5782876"/>
                      <a:gd name="connsiteY4" fmla="*/ 15304 h 2050489"/>
                      <a:gd name="connsiteX0" fmla="*/ 4395268 w 5782876"/>
                      <a:gd name="connsiteY0" fmla="*/ 15304 h 1818260"/>
                      <a:gd name="connsiteX1" fmla="*/ 0 w 5782876"/>
                      <a:gd name="connsiteY1" fmla="*/ 1087558 h 1818260"/>
                      <a:gd name="connsiteX2" fmla="*/ 5776232 w 5782876"/>
                      <a:gd name="connsiteY2" fmla="*/ 1818260 h 1818260"/>
                      <a:gd name="connsiteX3" fmla="*/ 5782876 w 5782876"/>
                      <a:gd name="connsiteY3" fmla="*/ 0 h 1818260"/>
                      <a:gd name="connsiteX4" fmla="*/ 4395268 w 5782876"/>
                      <a:gd name="connsiteY4" fmla="*/ 15304 h 1818260"/>
                      <a:gd name="connsiteX0" fmla="*/ 2029440 w 3417048"/>
                      <a:gd name="connsiteY0" fmla="*/ 15304 h 1818260"/>
                      <a:gd name="connsiteX1" fmla="*/ 0 w 3417048"/>
                      <a:gd name="connsiteY1" fmla="*/ 1798758 h 1818260"/>
                      <a:gd name="connsiteX2" fmla="*/ 3410404 w 3417048"/>
                      <a:gd name="connsiteY2" fmla="*/ 1818260 h 1818260"/>
                      <a:gd name="connsiteX3" fmla="*/ 3417048 w 3417048"/>
                      <a:gd name="connsiteY3" fmla="*/ 0 h 1818260"/>
                      <a:gd name="connsiteX4" fmla="*/ 2029440 w 3417048"/>
                      <a:gd name="connsiteY4" fmla="*/ 15304 h 1818260"/>
                      <a:gd name="connsiteX0" fmla="*/ 2029440 w 3417048"/>
                      <a:gd name="connsiteY0" fmla="*/ 15304 h 2148460"/>
                      <a:gd name="connsiteX1" fmla="*/ 0 w 3417048"/>
                      <a:gd name="connsiteY1" fmla="*/ 1798758 h 2148460"/>
                      <a:gd name="connsiteX2" fmla="*/ 3397704 w 3417048"/>
                      <a:gd name="connsiteY2" fmla="*/ 2148460 h 2148460"/>
                      <a:gd name="connsiteX3" fmla="*/ 3417048 w 3417048"/>
                      <a:gd name="connsiteY3" fmla="*/ 0 h 2148460"/>
                      <a:gd name="connsiteX4" fmla="*/ 2029440 w 3417048"/>
                      <a:gd name="connsiteY4" fmla="*/ 15304 h 2148460"/>
                      <a:gd name="connsiteX0" fmla="*/ 2042140 w 3429748"/>
                      <a:gd name="connsiteY0" fmla="*/ 15304 h 2167058"/>
                      <a:gd name="connsiteX1" fmla="*/ 0 w 3429748"/>
                      <a:gd name="connsiteY1" fmla="*/ 2167058 h 2167058"/>
                      <a:gd name="connsiteX2" fmla="*/ 3410404 w 3429748"/>
                      <a:gd name="connsiteY2" fmla="*/ 2148460 h 2167058"/>
                      <a:gd name="connsiteX3" fmla="*/ 3429748 w 3429748"/>
                      <a:gd name="connsiteY3" fmla="*/ 0 h 2167058"/>
                      <a:gd name="connsiteX4" fmla="*/ 2042140 w 3429748"/>
                      <a:gd name="connsiteY4" fmla="*/ 15304 h 21670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29748" h="2167058">
                        <a:moveTo>
                          <a:pt x="2042140" y="15304"/>
                        </a:moveTo>
                        <a:lnTo>
                          <a:pt x="0" y="2167058"/>
                        </a:lnTo>
                        <a:lnTo>
                          <a:pt x="3410404" y="2148460"/>
                        </a:lnTo>
                        <a:cubicBezTo>
                          <a:pt x="3412619" y="1464964"/>
                          <a:pt x="3427533" y="683496"/>
                          <a:pt x="3429748" y="0"/>
                        </a:cubicBezTo>
                        <a:lnTo>
                          <a:pt x="2042140" y="15304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  <a:alpha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53" name="직사각형 152">
                    <a:extLst>
                      <a:ext uri="{FF2B5EF4-FFF2-40B4-BE49-F238E27FC236}">
                        <a16:creationId xmlns:a16="http://schemas.microsoft.com/office/drawing/2014/main" id="{1FE9D756-407A-4AB7-B77C-C78ACDDD677F}"/>
                      </a:ext>
                    </a:extLst>
                  </p:cNvPr>
                  <p:cNvSpPr/>
                  <p:nvPr/>
                </p:nvSpPr>
                <p:spPr>
                  <a:xfrm>
                    <a:off x="9702750" y="7335293"/>
                    <a:ext cx="558622" cy="279569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54" name="직사각형 153">
                    <a:extLst>
                      <a:ext uri="{FF2B5EF4-FFF2-40B4-BE49-F238E27FC236}">
                        <a16:creationId xmlns:a16="http://schemas.microsoft.com/office/drawing/2014/main" id="{E5AB9196-7497-412B-9C0F-48C0FA3900D9}"/>
                      </a:ext>
                    </a:extLst>
                  </p:cNvPr>
                  <p:cNvSpPr/>
                  <p:nvPr/>
                </p:nvSpPr>
                <p:spPr>
                  <a:xfrm>
                    <a:off x="10637238" y="7529438"/>
                    <a:ext cx="820071" cy="59796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55" name="자유형 13">
                    <a:extLst>
                      <a:ext uri="{FF2B5EF4-FFF2-40B4-BE49-F238E27FC236}">
                        <a16:creationId xmlns:a16="http://schemas.microsoft.com/office/drawing/2014/main" id="{49B641B3-D3AB-4871-8676-26E2AAD1D07B}"/>
                      </a:ext>
                    </a:extLst>
                  </p:cNvPr>
                  <p:cNvSpPr/>
                  <p:nvPr/>
                </p:nvSpPr>
                <p:spPr>
                  <a:xfrm>
                    <a:off x="10628259" y="8126749"/>
                    <a:ext cx="3024189" cy="378713"/>
                  </a:xfrm>
                  <a:custGeom>
                    <a:avLst/>
                    <a:gdLst>
                      <a:gd name="connsiteX0" fmla="*/ 1988458 w 6691086"/>
                      <a:gd name="connsiteY0" fmla="*/ 14514 h 812800"/>
                      <a:gd name="connsiteX1" fmla="*/ 0 w 6691086"/>
                      <a:gd name="connsiteY1" fmla="*/ 812800 h 812800"/>
                      <a:gd name="connsiteX2" fmla="*/ 6691086 w 6691086"/>
                      <a:gd name="connsiteY2" fmla="*/ 812800 h 812800"/>
                      <a:gd name="connsiteX3" fmla="*/ 4905829 w 6691086"/>
                      <a:gd name="connsiteY3" fmla="*/ 0 h 812800"/>
                      <a:gd name="connsiteX4" fmla="*/ 1988458 w 6691086"/>
                      <a:gd name="connsiteY4" fmla="*/ 14514 h 812800"/>
                      <a:gd name="connsiteX0" fmla="*/ 1988458 w 6672036"/>
                      <a:gd name="connsiteY0" fmla="*/ 14514 h 812800"/>
                      <a:gd name="connsiteX1" fmla="*/ 0 w 6672036"/>
                      <a:gd name="connsiteY1" fmla="*/ 812800 h 812800"/>
                      <a:gd name="connsiteX2" fmla="*/ 6672036 w 6672036"/>
                      <a:gd name="connsiteY2" fmla="*/ 669925 h 812800"/>
                      <a:gd name="connsiteX3" fmla="*/ 4905829 w 6672036"/>
                      <a:gd name="connsiteY3" fmla="*/ 0 h 812800"/>
                      <a:gd name="connsiteX4" fmla="*/ 1988458 w 6672036"/>
                      <a:gd name="connsiteY4" fmla="*/ 14514 h 812800"/>
                      <a:gd name="connsiteX0" fmla="*/ 1978933 w 6662511"/>
                      <a:gd name="connsiteY0" fmla="*/ 14514 h 679450"/>
                      <a:gd name="connsiteX1" fmla="*/ 0 w 6662511"/>
                      <a:gd name="connsiteY1" fmla="*/ 679450 h 679450"/>
                      <a:gd name="connsiteX2" fmla="*/ 6662511 w 6662511"/>
                      <a:gd name="connsiteY2" fmla="*/ 669925 h 679450"/>
                      <a:gd name="connsiteX3" fmla="*/ 4896304 w 6662511"/>
                      <a:gd name="connsiteY3" fmla="*/ 0 h 679450"/>
                      <a:gd name="connsiteX4" fmla="*/ 1978933 w 6662511"/>
                      <a:gd name="connsiteY4" fmla="*/ 14514 h 679450"/>
                      <a:gd name="connsiteX0" fmla="*/ 1978933 w 9441570"/>
                      <a:gd name="connsiteY0" fmla="*/ 14514 h 2355290"/>
                      <a:gd name="connsiteX1" fmla="*/ 0 w 9441570"/>
                      <a:gd name="connsiteY1" fmla="*/ 679450 h 2355290"/>
                      <a:gd name="connsiteX2" fmla="*/ 9441570 w 9441570"/>
                      <a:gd name="connsiteY2" fmla="*/ 2355290 h 2355290"/>
                      <a:gd name="connsiteX3" fmla="*/ 4896304 w 9441570"/>
                      <a:gd name="connsiteY3" fmla="*/ 0 h 2355290"/>
                      <a:gd name="connsiteX4" fmla="*/ 1978933 w 9441570"/>
                      <a:gd name="connsiteY4" fmla="*/ 14514 h 2355290"/>
                      <a:gd name="connsiteX0" fmla="*/ 0 w 7462637"/>
                      <a:gd name="connsiteY0" fmla="*/ 14514 h 2364815"/>
                      <a:gd name="connsiteX1" fmla="*/ 495326 w 7462637"/>
                      <a:gd name="connsiteY1" fmla="*/ 2364815 h 2364815"/>
                      <a:gd name="connsiteX2" fmla="*/ 7462637 w 7462637"/>
                      <a:gd name="connsiteY2" fmla="*/ 2355290 h 2364815"/>
                      <a:gd name="connsiteX3" fmla="*/ 2917371 w 7462637"/>
                      <a:gd name="connsiteY3" fmla="*/ 0 h 2364815"/>
                      <a:gd name="connsiteX4" fmla="*/ 0 w 7462637"/>
                      <a:gd name="connsiteY4" fmla="*/ 14514 h 2364815"/>
                      <a:gd name="connsiteX0" fmla="*/ 0 w 7211625"/>
                      <a:gd name="connsiteY0" fmla="*/ 0 h 2386160"/>
                      <a:gd name="connsiteX1" fmla="*/ 244314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666359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11625"/>
                      <a:gd name="connsiteY0" fmla="*/ 0 h 2386160"/>
                      <a:gd name="connsiteX1" fmla="*/ 244314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182265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11625"/>
                      <a:gd name="connsiteY0" fmla="*/ 0 h 2386160"/>
                      <a:gd name="connsiteX1" fmla="*/ 196689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182265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21150"/>
                      <a:gd name="connsiteY0" fmla="*/ 0 h 2386160"/>
                      <a:gd name="connsiteX1" fmla="*/ 196689 w 7221150"/>
                      <a:gd name="connsiteY1" fmla="*/ 2386160 h 2386160"/>
                      <a:gd name="connsiteX2" fmla="*/ 7221150 w 7221150"/>
                      <a:gd name="connsiteY2" fmla="*/ 2376635 h 2386160"/>
                      <a:gd name="connsiteX3" fmla="*/ 2182265 w 7221150"/>
                      <a:gd name="connsiteY3" fmla="*/ 21345 h 2386160"/>
                      <a:gd name="connsiteX4" fmla="*/ 0 w 7221150"/>
                      <a:gd name="connsiteY4" fmla="*/ 0 h 2386160"/>
                      <a:gd name="connsiteX0" fmla="*/ 0 w 7259250"/>
                      <a:gd name="connsiteY0" fmla="*/ 0 h 2386160"/>
                      <a:gd name="connsiteX1" fmla="*/ 234789 w 7259250"/>
                      <a:gd name="connsiteY1" fmla="*/ 2386160 h 2386160"/>
                      <a:gd name="connsiteX2" fmla="*/ 7259250 w 7259250"/>
                      <a:gd name="connsiteY2" fmla="*/ 2376635 h 2386160"/>
                      <a:gd name="connsiteX3" fmla="*/ 2220365 w 7259250"/>
                      <a:gd name="connsiteY3" fmla="*/ 21345 h 2386160"/>
                      <a:gd name="connsiteX4" fmla="*/ 0 w 7259250"/>
                      <a:gd name="connsiteY4" fmla="*/ 0 h 2386160"/>
                      <a:gd name="connsiteX0" fmla="*/ 0 w 7259250"/>
                      <a:gd name="connsiteY0" fmla="*/ 0 h 2386160"/>
                      <a:gd name="connsiteX1" fmla="*/ 234789 w 7259250"/>
                      <a:gd name="connsiteY1" fmla="*/ 2386160 h 2386160"/>
                      <a:gd name="connsiteX2" fmla="*/ 7259250 w 7259250"/>
                      <a:gd name="connsiteY2" fmla="*/ 2376635 h 2386160"/>
                      <a:gd name="connsiteX3" fmla="*/ 2258465 w 7259250"/>
                      <a:gd name="connsiteY3" fmla="*/ 21345 h 2386160"/>
                      <a:gd name="connsiteX4" fmla="*/ 0 w 7259250"/>
                      <a:gd name="connsiteY4" fmla="*/ 0 h 2386160"/>
                      <a:gd name="connsiteX0" fmla="*/ 0 w 7259250"/>
                      <a:gd name="connsiteY0" fmla="*/ 0 h 2378540"/>
                      <a:gd name="connsiteX1" fmla="*/ 234789 w 7259250"/>
                      <a:gd name="connsiteY1" fmla="*/ 2378540 h 2378540"/>
                      <a:gd name="connsiteX2" fmla="*/ 7259250 w 7259250"/>
                      <a:gd name="connsiteY2" fmla="*/ 2369015 h 2378540"/>
                      <a:gd name="connsiteX3" fmla="*/ 2258465 w 7259250"/>
                      <a:gd name="connsiteY3" fmla="*/ 13725 h 2378540"/>
                      <a:gd name="connsiteX4" fmla="*/ 0 w 7259250"/>
                      <a:gd name="connsiteY4" fmla="*/ 0 h 2378540"/>
                      <a:gd name="connsiteX0" fmla="*/ 0 w 7259250"/>
                      <a:gd name="connsiteY0" fmla="*/ 0 h 2378540"/>
                      <a:gd name="connsiteX1" fmla="*/ 234789 w 7259250"/>
                      <a:gd name="connsiteY1" fmla="*/ 2378540 h 2378540"/>
                      <a:gd name="connsiteX2" fmla="*/ 7259250 w 7259250"/>
                      <a:gd name="connsiteY2" fmla="*/ 2369015 h 2378540"/>
                      <a:gd name="connsiteX3" fmla="*/ 2258465 w 7259250"/>
                      <a:gd name="connsiteY3" fmla="*/ 13725 h 2378540"/>
                      <a:gd name="connsiteX4" fmla="*/ 0 w 7259250"/>
                      <a:gd name="connsiteY4" fmla="*/ 0 h 2378540"/>
                      <a:gd name="connsiteX0" fmla="*/ 0 w 7471383"/>
                      <a:gd name="connsiteY0" fmla="*/ 0 h 2378540"/>
                      <a:gd name="connsiteX1" fmla="*/ 234789 w 7471383"/>
                      <a:gd name="connsiteY1" fmla="*/ 2378540 h 2378540"/>
                      <a:gd name="connsiteX2" fmla="*/ 7471383 w 7471383"/>
                      <a:gd name="connsiteY2" fmla="*/ 2343017 h 2378540"/>
                      <a:gd name="connsiteX3" fmla="*/ 2258465 w 7471383"/>
                      <a:gd name="connsiteY3" fmla="*/ 13725 h 2378540"/>
                      <a:gd name="connsiteX4" fmla="*/ 0 w 7471383"/>
                      <a:gd name="connsiteY4" fmla="*/ 0 h 2378540"/>
                      <a:gd name="connsiteX0" fmla="*/ 0 w 7471383"/>
                      <a:gd name="connsiteY0" fmla="*/ 0 h 2343017"/>
                      <a:gd name="connsiteX1" fmla="*/ 2780388 w 7471383"/>
                      <a:gd name="connsiteY1" fmla="*/ 2313543 h 2343017"/>
                      <a:gd name="connsiteX2" fmla="*/ 7471383 w 7471383"/>
                      <a:gd name="connsiteY2" fmla="*/ 2343017 h 2343017"/>
                      <a:gd name="connsiteX3" fmla="*/ 2258465 w 7471383"/>
                      <a:gd name="connsiteY3" fmla="*/ 13725 h 2343017"/>
                      <a:gd name="connsiteX4" fmla="*/ 0 w 7471383"/>
                      <a:gd name="connsiteY4" fmla="*/ 0 h 2343017"/>
                      <a:gd name="connsiteX0" fmla="*/ 0 w 7471383"/>
                      <a:gd name="connsiteY0" fmla="*/ 0 h 2343017"/>
                      <a:gd name="connsiteX1" fmla="*/ 2780388 w 7471383"/>
                      <a:gd name="connsiteY1" fmla="*/ 2313543 h 2343017"/>
                      <a:gd name="connsiteX2" fmla="*/ 7471383 w 7471383"/>
                      <a:gd name="connsiteY2" fmla="*/ 2343017 h 2343017"/>
                      <a:gd name="connsiteX3" fmla="*/ 1190223 w 7471383"/>
                      <a:gd name="connsiteY3" fmla="*/ 13725 h 2343017"/>
                      <a:gd name="connsiteX4" fmla="*/ 0 w 7471383"/>
                      <a:gd name="connsiteY4" fmla="*/ 0 h 2343017"/>
                      <a:gd name="connsiteX0" fmla="*/ 0 w 7486535"/>
                      <a:gd name="connsiteY0" fmla="*/ 0 h 2330018"/>
                      <a:gd name="connsiteX1" fmla="*/ 2780388 w 7486535"/>
                      <a:gd name="connsiteY1" fmla="*/ 2313543 h 2330018"/>
                      <a:gd name="connsiteX2" fmla="*/ 7486535 w 7486535"/>
                      <a:gd name="connsiteY2" fmla="*/ 2330018 h 2330018"/>
                      <a:gd name="connsiteX3" fmla="*/ 1190223 w 7486535"/>
                      <a:gd name="connsiteY3" fmla="*/ 13725 h 2330018"/>
                      <a:gd name="connsiteX4" fmla="*/ 0 w 7486535"/>
                      <a:gd name="connsiteY4" fmla="*/ 0 h 2330018"/>
                      <a:gd name="connsiteX0" fmla="*/ 0 w 7486535"/>
                      <a:gd name="connsiteY0" fmla="*/ 11038 h 2341056"/>
                      <a:gd name="connsiteX1" fmla="*/ 2780388 w 7486535"/>
                      <a:gd name="connsiteY1" fmla="*/ 2324581 h 2341056"/>
                      <a:gd name="connsiteX2" fmla="*/ 7486535 w 7486535"/>
                      <a:gd name="connsiteY2" fmla="*/ 2341056 h 2341056"/>
                      <a:gd name="connsiteX3" fmla="*/ 1926195 w 7486535"/>
                      <a:gd name="connsiteY3" fmla="*/ 0 h 2341056"/>
                      <a:gd name="connsiteX4" fmla="*/ 0 w 7486535"/>
                      <a:gd name="connsiteY4" fmla="*/ 11038 h 2341056"/>
                      <a:gd name="connsiteX0" fmla="*/ 0 w 7284503"/>
                      <a:gd name="connsiteY0" fmla="*/ 11038 h 2324581"/>
                      <a:gd name="connsiteX1" fmla="*/ 2780388 w 7284503"/>
                      <a:gd name="connsiteY1" fmla="*/ 2324581 h 2324581"/>
                      <a:gd name="connsiteX2" fmla="*/ 7284503 w 7284503"/>
                      <a:gd name="connsiteY2" fmla="*/ 929686 h 2324581"/>
                      <a:gd name="connsiteX3" fmla="*/ 1926195 w 7284503"/>
                      <a:gd name="connsiteY3" fmla="*/ 0 h 2324581"/>
                      <a:gd name="connsiteX4" fmla="*/ 0 w 7284503"/>
                      <a:gd name="connsiteY4" fmla="*/ 11038 h 2324581"/>
                      <a:gd name="connsiteX0" fmla="*/ 91347 w 7375850"/>
                      <a:gd name="connsiteY0" fmla="*/ 11038 h 929685"/>
                      <a:gd name="connsiteX1" fmla="*/ 0 w 7375850"/>
                      <a:gd name="connsiteY1" fmla="*/ 913211 h 929685"/>
                      <a:gd name="connsiteX2" fmla="*/ 7375850 w 7375850"/>
                      <a:gd name="connsiteY2" fmla="*/ 929686 h 929685"/>
                      <a:gd name="connsiteX3" fmla="*/ 2017542 w 7375850"/>
                      <a:gd name="connsiteY3" fmla="*/ 0 h 929685"/>
                      <a:gd name="connsiteX4" fmla="*/ 91347 w 7375850"/>
                      <a:gd name="connsiteY4" fmla="*/ 11038 h 929685"/>
                      <a:gd name="connsiteX0" fmla="*/ 28212 w 7375850"/>
                      <a:gd name="connsiteY0" fmla="*/ 11038 h 929687"/>
                      <a:gd name="connsiteX1" fmla="*/ 0 w 7375850"/>
                      <a:gd name="connsiteY1" fmla="*/ 913211 h 929687"/>
                      <a:gd name="connsiteX2" fmla="*/ 7375850 w 7375850"/>
                      <a:gd name="connsiteY2" fmla="*/ 929686 h 929687"/>
                      <a:gd name="connsiteX3" fmla="*/ 2017542 w 7375850"/>
                      <a:gd name="connsiteY3" fmla="*/ 0 h 929687"/>
                      <a:gd name="connsiteX4" fmla="*/ 28212 w 7375850"/>
                      <a:gd name="connsiteY4" fmla="*/ 11038 h 929687"/>
                      <a:gd name="connsiteX0" fmla="*/ 15585 w 7363223"/>
                      <a:gd name="connsiteY0" fmla="*/ 11038 h 1584850"/>
                      <a:gd name="connsiteX1" fmla="*/ 0 w 7363223"/>
                      <a:gd name="connsiteY1" fmla="*/ 1584850 h 1584850"/>
                      <a:gd name="connsiteX2" fmla="*/ 7363223 w 7363223"/>
                      <a:gd name="connsiteY2" fmla="*/ 929686 h 1584850"/>
                      <a:gd name="connsiteX3" fmla="*/ 2004915 w 7363223"/>
                      <a:gd name="connsiteY3" fmla="*/ 0 h 1584850"/>
                      <a:gd name="connsiteX4" fmla="*/ 15585 w 7363223"/>
                      <a:gd name="connsiteY4" fmla="*/ 11038 h 1584850"/>
                      <a:gd name="connsiteX0" fmla="*/ 15585 w 7375850"/>
                      <a:gd name="connsiteY0" fmla="*/ 11038 h 1584850"/>
                      <a:gd name="connsiteX1" fmla="*/ 0 w 7375850"/>
                      <a:gd name="connsiteY1" fmla="*/ 1584850 h 1584850"/>
                      <a:gd name="connsiteX2" fmla="*/ 7375850 w 7375850"/>
                      <a:gd name="connsiteY2" fmla="*/ 1579659 h 1584850"/>
                      <a:gd name="connsiteX3" fmla="*/ 2004915 w 7375850"/>
                      <a:gd name="connsiteY3" fmla="*/ 0 h 1584850"/>
                      <a:gd name="connsiteX4" fmla="*/ 15585 w 7375850"/>
                      <a:gd name="connsiteY4" fmla="*/ 11038 h 1584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5850" h="1584850">
                        <a:moveTo>
                          <a:pt x="15585" y="11038"/>
                        </a:moveTo>
                        <a:lnTo>
                          <a:pt x="0" y="1584850"/>
                        </a:lnTo>
                        <a:lnTo>
                          <a:pt x="7375850" y="1579659"/>
                        </a:lnTo>
                        <a:lnTo>
                          <a:pt x="2004915" y="0"/>
                        </a:lnTo>
                        <a:lnTo>
                          <a:pt x="15585" y="11038"/>
                        </a:lnTo>
                        <a:close/>
                      </a:path>
                    </a:pathLst>
                  </a:custGeom>
                  <a:solidFill>
                    <a:schemeClr val="accent5">
                      <a:lumMod val="75000"/>
                      <a:alpha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cxnSp>
                <p:nvCxnSpPr>
                  <p:cNvPr id="157" name="직선 연결선 156">
                    <a:extLst>
                      <a:ext uri="{FF2B5EF4-FFF2-40B4-BE49-F238E27FC236}">
                        <a16:creationId xmlns:a16="http://schemas.microsoft.com/office/drawing/2014/main" id="{12A4B01F-C344-4D52-A97B-9B91D14EA234}"/>
                      </a:ext>
                    </a:extLst>
                  </p:cNvPr>
                  <p:cNvCxnSpPr/>
                  <p:nvPr/>
                </p:nvCxnSpPr>
                <p:spPr>
                  <a:xfrm>
                    <a:off x="9739855" y="6321156"/>
                    <a:ext cx="594785" cy="0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직선 연결선 157">
                    <a:extLst>
                      <a:ext uri="{FF2B5EF4-FFF2-40B4-BE49-F238E27FC236}">
                        <a16:creationId xmlns:a16="http://schemas.microsoft.com/office/drawing/2014/main" id="{22950EEF-B065-4A19-B9F5-2186AB3BA697}"/>
                      </a:ext>
                    </a:extLst>
                  </p:cNvPr>
                  <p:cNvCxnSpPr/>
                  <p:nvPr/>
                </p:nvCxnSpPr>
                <p:spPr>
                  <a:xfrm>
                    <a:off x="9739855" y="6482927"/>
                    <a:ext cx="594785" cy="0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직선 연결선 158">
                    <a:extLst>
                      <a:ext uri="{FF2B5EF4-FFF2-40B4-BE49-F238E27FC236}">
                        <a16:creationId xmlns:a16="http://schemas.microsoft.com/office/drawing/2014/main" id="{93F5E18F-D555-4E95-A7C0-67C3BEBF238C}"/>
                      </a:ext>
                    </a:extLst>
                  </p:cNvPr>
                  <p:cNvCxnSpPr/>
                  <p:nvPr/>
                </p:nvCxnSpPr>
                <p:spPr>
                  <a:xfrm>
                    <a:off x="13623974" y="6470076"/>
                    <a:ext cx="594785" cy="0"/>
                  </a:xfrm>
                  <a:prstGeom prst="line">
                    <a:avLst/>
                  </a:prstGeom>
                  <a:ln w="12700">
                    <a:solidFill>
                      <a:srgbClr val="00B050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직선 연결선 159">
                    <a:extLst>
                      <a:ext uri="{FF2B5EF4-FFF2-40B4-BE49-F238E27FC236}">
                        <a16:creationId xmlns:a16="http://schemas.microsoft.com/office/drawing/2014/main" id="{EE83E58B-38E9-4E99-B824-C408224E91A3}"/>
                      </a:ext>
                    </a:extLst>
                  </p:cNvPr>
                  <p:cNvCxnSpPr/>
                  <p:nvPr/>
                </p:nvCxnSpPr>
                <p:spPr>
                  <a:xfrm>
                    <a:off x="13623974" y="6631848"/>
                    <a:ext cx="594785" cy="0"/>
                  </a:xfrm>
                  <a:prstGeom prst="line">
                    <a:avLst/>
                  </a:prstGeom>
                  <a:ln w="12700">
                    <a:solidFill>
                      <a:srgbClr val="00B050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직선 연결선 160">
                    <a:extLst>
                      <a:ext uri="{FF2B5EF4-FFF2-40B4-BE49-F238E27FC236}">
                        <a16:creationId xmlns:a16="http://schemas.microsoft.com/office/drawing/2014/main" id="{35CF5C10-C6E9-4F75-81A0-E7AC5F284DA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3150259" y="6843810"/>
                    <a:ext cx="1068500" cy="0"/>
                  </a:xfrm>
                  <a:prstGeom prst="line">
                    <a:avLst/>
                  </a:prstGeom>
                  <a:ln w="12700">
                    <a:solidFill>
                      <a:srgbClr val="00B050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직선 연결선 161">
                    <a:extLst>
                      <a:ext uri="{FF2B5EF4-FFF2-40B4-BE49-F238E27FC236}">
                        <a16:creationId xmlns:a16="http://schemas.microsoft.com/office/drawing/2014/main" id="{DB9F930D-633F-4ED6-BED0-FABE8FCF3374}"/>
                      </a:ext>
                    </a:extLst>
                  </p:cNvPr>
                  <p:cNvCxnSpPr/>
                  <p:nvPr/>
                </p:nvCxnSpPr>
                <p:spPr>
                  <a:xfrm>
                    <a:off x="9739855" y="6654508"/>
                    <a:ext cx="594785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직선 연결선 162">
                    <a:extLst>
                      <a:ext uri="{FF2B5EF4-FFF2-40B4-BE49-F238E27FC236}">
                        <a16:creationId xmlns:a16="http://schemas.microsoft.com/office/drawing/2014/main" id="{B120B89E-4365-4DDA-AF0C-79D8A1793D56}"/>
                      </a:ext>
                    </a:extLst>
                  </p:cNvPr>
                  <p:cNvCxnSpPr/>
                  <p:nvPr/>
                </p:nvCxnSpPr>
                <p:spPr>
                  <a:xfrm>
                    <a:off x="9739855" y="6804980"/>
                    <a:ext cx="594785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직선 연결선 163">
                    <a:extLst>
                      <a:ext uri="{FF2B5EF4-FFF2-40B4-BE49-F238E27FC236}">
                        <a16:creationId xmlns:a16="http://schemas.microsoft.com/office/drawing/2014/main" id="{0365EEA8-3840-4C19-8F4A-D58F8A049F1E}"/>
                      </a:ext>
                    </a:extLst>
                  </p:cNvPr>
                  <p:cNvCxnSpPr/>
                  <p:nvPr/>
                </p:nvCxnSpPr>
                <p:spPr>
                  <a:xfrm>
                    <a:off x="9739855" y="6950019"/>
                    <a:ext cx="594785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5" name="타원 164">
                    <a:extLst>
                      <a:ext uri="{FF2B5EF4-FFF2-40B4-BE49-F238E27FC236}">
                        <a16:creationId xmlns:a16="http://schemas.microsoft.com/office/drawing/2014/main" id="{61C76612-E454-4549-881B-B2AE873EEA93}"/>
                      </a:ext>
                    </a:extLst>
                  </p:cNvPr>
                  <p:cNvSpPr/>
                  <p:nvPr/>
                </p:nvSpPr>
                <p:spPr>
                  <a:xfrm>
                    <a:off x="11434011" y="6266454"/>
                    <a:ext cx="1404862" cy="628863"/>
                  </a:xfrm>
                  <a:prstGeom prst="ellipse">
                    <a:avLst/>
                  </a:prstGeom>
                  <a:noFill/>
                  <a:ln w="12700">
                    <a:solidFill>
                      <a:srgbClr val="0000FF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09AA78DF-5DB0-4D1A-8FC3-D923EE435842}"/>
                      </a:ext>
                    </a:extLst>
                  </p:cNvPr>
                  <p:cNvSpPr txBox="1"/>
                  <p:nvPr/>
                </p:nvSpPr>
                <p:spPr>
                  <a:xfrm>
                    <a:off x="11862646" y="6263938"/>
                    <a:ext cx="600248" cy="142709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ko-KR" altLang="en-US" sz="700" b="1">
                        <a:solidFill>
                          <a:srgbClr val="0000FF"/>
                        </a:solidFill>
                      </a:rPr>
                      <a:t>피드백제어</a:t>
                    </a:r>
                  </a:p>
                </p:txBody>
              </p:sp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0E4B2CCB-932E-44D7-8ED3-D5B5A2AC5B2E}"/>
                      </a:ext>
                    </a:extLst>
                  </p:cNvPr>
                  <p:cNvSpPr txBox="1"/>
                  <p:nvPr/>
                </p:nvSpPr>
                <p:spPr>
                  <a:xfrm>
                    <a:off x="9253756" y="6252584"/>
                    <a:ext cx="471099" cy="29357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en-US" altLang="ko-KR" sz="600" b="1">
                        <a:solidFill>
                          <a:schemeClr val="tx2"/>
                        </a:solidFill>
                      </a:rPr>
                      <a:t>CW</a:t>
                    </a:r>
                    <a:r>
                      <a:rPr lang="ko-KR" altLang="en-US" sz="600" b="1">
                        <a:solidFill>
                          <a:schemeClr val="tx2"/>
                        </a:solidFill>
                      </a:rPr>
                      <a:t>입력</a:t>
                    </a:r>
                    <a:endParaRPr lang="en-US" altLang="ko-KR" sz="600" b="1">
                      <a:solidFill>
                        <a:schemeClr val="tx2"/>
                      </a:solidFill>
                    </a:endParaRPr>
                  </a:p>
                  <a:p>
                    <a:pPr algn="ctr">
                      <a:lnSpc>
                        <a:spcPct val="120000"/>
                      </a:lnSpc>
                    </a:pPr>
                    <a:r>
                      <a:rPr lang="en-US" altLang="ko-KR" sz="600" b="1">
                        <a:solidFill>
                          <a:schemeClr val="tx2"/>
                        </a:solidFill>
                      </a:rPr>
                      <a:t>CCW</a:t>
                    </a:r>
                    <a:r>
                      <a:rPr lang="ko-KR" altLang="en-US" sz="600" b="1">
                        <a:solidFill>
                          <a:schemeClr val="tx2"/>
                        </a:solidFill>
                      </a:rPr>
                      <a:t>입력</a:t>
                    </a:r>
                  </a:p>
                </p:txBody>
              </p:sp>
              <p:sp>
                <p:nvSpPr>
                  <p:cNvPr id="168" name="TextBox 167">
                    <a:extLst>
                      <a:ext uri="{FF2B5EF4-FFF2-40B4-BE49-F238E27FC236}">
                        <a16:creationId xmlns:a16="http://schemas.microsoft.com/office/drawing/2014/main" id="{E64A78AD-3DF2-42CF-8D21-203CB9F964B5}"/>
                      </a:ext>
                    </a:extLst>
                  </p:cNvPr>
                  <p:cNvSpPr txBox="1"/>
                  <p:nvPr/>
                </p:nvSpPr>
                <p:spPr>
                  <a:xfrm>
                    <a:off x="9261065" y="6605541"/>
                    <a:ext cx="471099" cy="40366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>
                      <a:lnSpc>
                        <a:spcPct val="110000"/>
                      </a:lnSpc>
                    </a:pPr>
                    <a:r>
                      <a:rPr lang="ko-KR" altLang="en-US" sz="600" b="1"/>
                      <a:t>이동시간</a:t>
                    </a:r>
                    <a:endParaRPr lang="en-US" altLang="ko-KR" sz="600" b="1"/>
                  </a:p>
                  <a:p>
                    <a:pPr algn="ctr">
                      <a:lnSpc>
                        <a:spcPct val="110000"/>
                      </a:lnSpc>
                    </a:pPr>
                    <a:r>
                      <a:rPr lang="ko-KR" altLang="en-US" sz="600" b="1"/>
                      <a:t>이동거리가</a:t>
                    </a:r>
                    <a:r>
                      <a:rPr lang="en-US" altLang="ko-KR" sz="600" b="1"/>
                      <a:t>/</a:t>
                    </a:r>
                    <a:r>
                      <a:rPr lang="ko-KR" altLang="en-US" sz="600" b="1"/>
                      <a:t>감속도</a:t>
                    </a:r>
                  </a:p>
                </p:txBody>
              </p:sp>
              <p:sp>
                <p:nvSpPr>
                  <p:cNvPr id="169" name="TextBox 168">
                    <a:extLst>
                      <a:ext uri="{FF2B5EF4-FFF2-40B4-BE49-F238E27FC236}">
                        <a16:creationId xmlns:a16="http://schemas.microsoft.com/office/drawing/2014/main" id="{3ED022D6-F130-4B97-85E8-2C81A82F7AB2}"/>
                      </a:ext>
                    </a:extLst>
                  </p:cNvPr>
                  <p:cNvSpPr txBox="1"/>
                  <p:nvPr/>
                </p:nvSpPr>
                <p:spPr>
                  <a:xfrm>
                    <a:off x="14220188" y="6403143"/>
                    <a:ext cx="471099" cy="29357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en-US" altLang="ko-KR" sz="600" b="1">
                        <a:solidFill>
                          <a:srgbClr val="00B050"/>
                        </a:solidFill>
                      </a:rPr>
                      <a:t>PWM</a:t>
                    </a:r>
                  </a:p>
                  <a:p>
                    <a:pPr algn="ctr">
                      <a:lnSpc>
                        <a:spcPct val="120000"/>
                      </a:lnSpc>
                    </a:pPr>
                    <a:r>
                      <a:rPr lang="en-US" altLang="ko-KR" sz="600" b="1">
                        <a:solidFill>
                          <a:srgbClr val="00B050"/>
                        </a:solidFill>
                      </a:rPr>
                      <a:t>Dir</a:t>
                    </a:r>
                    <a:endParaRPr lang="ko-KR" altLang="en-US" sz="600" b="1">
                      <a:solidFill>
                        <a:srgbClr val="00B050"/>
                      </a:solidFill>
                    </a:endParaRPr>
                  </a:p>
                </p:txBody>
              </p:sp>
              <p:sp>
                <p:nvSpPr>
                  <p:cNvPr id="170" name="TextBox 169">
                    <a:extLst>
                      <a:ext uri="{FF2B5EF4-FFF2-40B4-BE49-F238E27FC236}">
                        <a16:creationId xmlns:a16="http://schemas.microsoft.com/office/drawing/2014/main" id="{40B6CDBF-2A15-4043-A9C3-14DFB1470A9C}"/>
                      </a:ext>
                    </a:extLst>
                  </p:cNvPr>
                  <p:cNvSpPr txBox="1"/>
                  <p:nvPr/>
                </p:nvSpPr>
                <p:spPr>
                  <a:xfrm>
                    <a:off x="14220188" y="6772880"/>
                    <a:ext cx="471099" cy="13234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ko-KR" altLang="en-US" sz="600" b="1">
                        <a:solidFill>
                          <a:srgbClr val="00B050"/>
                        </a:solidFill>
                      </a:rPr>
                      <a:t>위치</a:t>
                    </a:r>
                    <a:r>
                      <a:rPr lang="en-US" altLang="ko-KR" sz="600" b="1">
                        <a:solidFill>
                          <a:srgbClr val="00B050"/>
                        </a:solidFill>
                      </a:rPr>
                      <a:t>[bit]</a:t>
                    </a:r>
                  </a:p>
                </p:txBody>
              </p:sp>
            </p:grp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5605AFBA-EE50-45BF-A30C-BAD9AA5DFC76}"/>
                    </a:ext>
                  </a:extLst>
                </p:cNvPr>
                <p:cNvSpPr/>
                <p:nvPr/>
              </p:nvSpPr>
              <p:spPr>
                <a:xfrm>
                  <a:off x="8293775" y="7692590"/>
                  <a:ext cx="3060025" cy="93071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  <a:alpha val="25000"/>
                  </a:schemeClr>
                </a:solidFill>
                <a:ln w="2540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105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454125C4-E33F-4CB2-B48A-CCB5692BBCA4}"/>
                    </a:ext>
                  </a:extLst>
                </p:cNvPr>
                <p:cNvSpPr/>
                <p:nvPr/>
              </p:nvSpPr>
              <p:spPr>
                <a:xfrm>
                  <a:off x="7891413" y="8873468"/>
                  <a:ext cx="1404987" cy="552472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  <a:alpha val="25000"/>
                  </a:schemeClr>
                </a:solidFill>
                <a:ln w="2540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105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315A07B5-49DD-494E-88DD-31904956372F}"/>
                    </a:ext>
                  </a:extLst>
                </p:cNvPr>
                <p:cNvSpPr/>
                <p:nvPr/>
              </p:nvSpPr>
              <p:spPr>
                <a:xfrm>
                  <a:off x="9669535" y="8872836"/>
                  <a:ext cx="2979665" cy="120842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  <a:alpha val="25000"/>
                  </a:schemeClr>
                </a:solidFill>
                <a:ln w="2540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105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CEC05D74-4326-4A2F-B6F4-C578F28FC778}"/>
                  </a:ext>
                </a:extLst>
              </p:cNvPr>
              <p:cNvSpPr/>
              <p:nvPr/>
            </p:nvSpPr>
            <p:spPr>
              <a:xfrm>
                <a:off x="6571002" y="6625532"/>
                <a:ext cx="2558083" cy="64528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5000"/>
                </a:schemeClr>
              </a:solidFill>
              <a:ln w="2540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23850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359727-1C37-43E7-99B3-64D0EA436E55}"/>
              </a:ext>
            </a:extLst>
          </p:cNvPr>
          <p:cNvSpPr txBox="1"/>
          <p:nvPr/>
        </p:nvSpPr>
        <p:spPr>
          <a:xfrm>
            <a:off x="5714944" y="12431011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mbd_sys_pil1_1_Hybrid_AutoCodeStrategy.png &gt;</a:t>
            </a:r>
            <a:endParaRPr lang="ko-KR" altLang="en-US" sz="1600" b="1"/>
          </a:p>
        </p:txBody>
      </p:sp>
      <p:grpSp>
        <p:nvGrpSpPr>
          <p:cNvPr id="28" name="그룹 27"/>
          <p:cNvGrpSpPr/>
          <p:nvPr/>
        </p:nvGrpSpPr>
        <p:grpSpPr>
          <a:xfrm>
            <a:off x="1816463" y="2799239"/>
            <a:ext cx="12542909" cy="9522860"/>
            <a:chOff x="1816463" y="2799239"/>
            <a:chExt cx="12542909" cy="9522860"/>
          </a:xfrm>
        </p:grpSpPr>
        <p:grpSp>
          <p:nvGrpSpPr>
            <p:cNvPr id="19" name="그룹 18"/>
            <p:cNvGrpSpPr/>
            <p:nvPr/>
          </p:nvGrpSpPr>
          <p:grpSpPr>
            <a:xfrm>
              <a:off x="1816463" y="2799239"/>
              <a:ext cx="12542909" cy="9522860"/>
              <a:chOff x="1816463" y="2799239"/>
              <a:chExt cx="12542909" cy="9522860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16463" y="7683424"/>
                <a:ext cx="11172825" cy="4638675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1572" y="2799239"/>
                <a:ext cx="9067800" cy="4676775"/>
              </a:xfrm>
              <a:prstGeom prst="rect">
                <a:avLst/>
              </a:prstGeom>
              <a:ln w="25400">
                <a:solidFill>
                  <a:srgbClr val="C00000"/>
                </a:solidFill>
              </a:ln>
            </p:spPr>
          </p:pic>
          <p:sp>
            <p:nvSpPr>
              <p:cNvPr id="13" name="순서도: 수동 연산 12"/>
              <p:cNvSpPr/>
              <p:nvPr/>
            </p:nvSpPr>
            <p:spPr>
              <a:xfrm>
                <a:off x="5283200" y="7484836"/>
                <a:ext cx="9076172" cy="382814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1035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4747 w 10000"/>
                  <a:gd name="connsiteY2" fmla="*/ 10000 h 10000"/>
                  <a:gd name="connsiteX3" fmla="*/ 1035 w 10000"/>
                  <a:gd name="connsiteY3" fmla="*/ 10000 h 10000"/>
                  <a:gd name="connsiteX4" fmla="*/ 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4747" y="10000"/>
                    </a:lnTo>
                    <a:lnTo>
                      <a:pt x="1035" y="1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877742" y="11641652"/>
                <a:ext cx="144016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/>
                  <a:t>Simulation Model</a:t>
                </a:r>
                <a:endParaRPr lang="ko-KR" altLang="en-US" sz="2000" b="1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434296" y="2908096"/>
                <a:ext cx="144016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/>
                  <a:t>Simulation Model</a:t>
                </a:r>
                <a:endParaRPr lang="ko-KR" altLang="en-US" sz="2000" b="1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186863" y="2908096"/>
                <a:ext cx="144016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/>
                  <a:t>AutoCode Model</a:t>
                </a:r>
                <a:endParaRPr lang="ko-KR" altLang="en-US" sz="2000" b="1"/>
              </a:p>
            </p:txBody>
          </p:sp>
          <p:sp>
            <p:nvSpPr>
              <p:cNvPr id="18" name="오른쪽 화살표 17"/>
              <p:cNvSpPr/>
              <p:nvPr/>
            </p:nvSpPr>
            <p:spPr>
              <a:xfrm>
                <a:off x="6855162" y="2963109"/>
                <a:ext cx="324036" cy="4846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1922963" y="3246572"/>
                <a:ext cx="2262237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시뮬레이션 완료 후</a:t>
                </a:r>
                <a:endParaRPr lang="en-US" altLang="ko-KR" sz="16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타겟에서 동작 가능한</a:t>
                </a:r>
                <a:endParaRPr lang="en-US" altLang="ko-KR" sz="16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코드가 생성될 수 있도록 </a:t>
                </a:r>
                <a:r>
                  <a:rPr lang="en-US" altLang="ko-KR" sz="1600" b="1">
                    <a:solidFill>
                      <a:srgbClr val="0000FF"/>
                    </a:solidFill>
                  </a:rPr>
                  <a:t>Target </a:t>
                </a:r>
                <a:r>
                  <a:rPr lang="ko-KR" altLang="en-US" sz="1600" b="1">
                    <a:solidFill>
                      <a:srgbClr val="0000FF"/>
                    </a:solidFill>
                  </a:rPr>
                  <a:t>속성을</a:t>
                </a:r>
                <a:r>
                  <a:rPr lang="en-US" altLang="ko-KR" sz="1600" b="1">
                    <a:solidFill>
                      <a:srgbClr val="0000FF"/>
                    </a:solidFill>
                  </a:rPr>
                  <a:t> </a:t>
                </a:r>
                <a:r>
                  <a:rPr lang="ko-KR" altLang="en-US" sz="1600" b="1">
                    <a:solidFill>
                      <a:srgbClr val="0000FF"/>
                    </a:solidFill>
                  </a:rPr>
                  <a:t>추가하여</a:t>
                </a:r>
                <a:endParaRPr lang="en-US" altLang="ko-KR" sz="16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코드 자동생성</a:t>
                </a:r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8963980" y="2915469"/>
              <a:ext cx="2520280" cy="1152128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화살표 연결선 22"/>
            <p:cNvCxnSpPr>
              <a:endCxn id="20" idx="3"/>
            </p:cNvCxnSpPr>
            <p:nvPr/>
          </p:nvCxnSpPr>
          <p:spPr>
            <a:xfrm flipH="1" flipV="1">
              <a:off x="11484260" y="3491533"/>
              <a:ext cx="417454" cy="137038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94332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27ECBAB-F827-45D3-9F48-A6D553EBF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95B6BD6-F45F-406E-8941-F0FD8E682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MBD </a:t>
            </a:r>
            <a:r>
              <a:rPr lang="ko-KR" altLang="en-US"/>
              <a:t>프로세스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31FB5A-4DB7-4EFD-8013-7A3AD43C0FC8}"/>
              </a:ext>
            </a:extLst>
          </p:cNvPr>
          <p:cNvSpPr txBox="1"/>
          <p:nvPr/>
        </p:nvSpPr>
        <p:spPr>
          <a:xfrm>
            <a:off x="14793939" y="10787707"/>
            <a:ext cx="3403973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b="1"/>
              <a:t>SW Logic</a:t>
            </a:r>
            <a:br>
              <a:rPr lang="en-US" altLang="ko-KR" sz="1200" b="1"/>
            </a:br>
            <a:r>
              <a:rPr lang="en-US" altLang="ko-KR" sz="1200" b="1"/>
              <a:t>- TMS320F</a:t>
            </a:r>
            <a:r>
              <a:rPr lang="ko-KR" altLang="en-US" sz="1200" b="1"/>
              <a:t>에서 개발된 로직 그대로 사용</a:t>
            </a:r>
            <a:endParaRPr lang="en-US" altLang="ko-KR" sz="1200" b="1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b="1"/>
              <a:t>HW / HW Block</a:t>
            </a:r>
            <a:br>
              <a:rPr lang="en-US" altLang="ko-KR" sz="1200" b="1"/>
            </a:br>
            <a:r>
              <a:rPr lang="en-US" altLang="ko-KR" sz="1200" b="1"/>
              <a:t>- S32K144</a:t>
            </a:r>
            <a:r>
              <a:rPr lang="ko-KR" altLang="en-US" sz="1200" b="1"/>
              <a:t> </a:t>
            </a:r>
            <a:r>
              <a:rPr lang="en-US" altLang="ko-KR" sz="1200" b="1"/>
              <a:t>HW </a:t>
            </a:r>
            <a:r>
              <a:rPr lang="ko-KR" altLang="en-US" sz="1200" b="1"/>
              <a:t>포팅</a:t>
            </a:r>
            <a:r>
              <a:rPr lang="en-US" altLang="ko-KR" sz="1200" b="1"/>
              <a:t/>
            </a:r>
            <a:br>
              <a:rPr lang="en-US" altLang="ko-KR" sz="1200" b="1"/>
            </a:br>
            <a:r>
              <a:rPr lang="en-US" altLang="ko-KR" sz="1200" b="1"/>
              <a:t>- S32K144</a:t>
            </a:r>
            <a:r>
              <a:rPr lang="ko-KR" altLang="en-US" sz="1200" b="1"/>
              <a:t>용 </a:t>
            </a:r>
            <a:r>
              <a:rPr lang="en-US" altLang="ko-KR" sz="1200" b="1"/>
              <a:t>Simulink HW Block Driver </a:t>
            </a:r>
            <a:r>
              <a:rPr lang="ko-KR" altLang="en-US" sz="1200" b="1"/>
              <a:t>개발</a:t>
            </a:r>
            <a:endParaRPr lang="ko-KR" altLang="en-US" sz="400" b="1"/>
          </a:p>
          <a:p>
            <a:endParaRPr lang="ko-KR" altLang="en-US" sz="600" b="1"/>
          </a:p>
        </p:txBody>
      </p:sp>
      <p:sp>
        <p:nvSpPr>
          <p:cNvPr id="39" name="오른쪽 화살표 38"/>
          <p:cNvSpPr/>
          <p:nvPr/>
        </p:nvSpPr>
        <p:spPr>
          <a:xfrm>
            <a:off x="13479426" y="8305476"/>
            <a:ext cx="577258" cy="1566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grpSp>
        <p:nvGrpSpPr>
          <p:cNvPr id="51" name="그룹 50"/>
          <p:cNvGrpSpPr>
            <a:grpSpLocks noChangeAspect="1"/>
          </p:cNvGrpSpPr>
          <p:nvPr/>
        </p:nvGrpSpPr>
        <p:grpSpPr>
          <a:xfrm>
            <a:off x="14294618" y="7376985"/>
            <a:ext cx="3032026" cy="2962480"/>
            <a:chOff x="13389632" y="4342101"/>
            <a:chExt cx="3403973" cy="332589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4232006" y="4859685"/>
              <a:ext cx="1719225" cy="20882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400" b="1">
                  <a:solidFill>
                    <a:schemeClr val="tx1"/>
                  </a:solidFill>
                </a:rPr>
                <a:t>SW Logic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9" name="자유형 28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389632" y="4859685"/>
              <a:ext cx="3403973" cy="2808312"/>
            </a:xfrm>
            <a:custGeom>
              <a:avLst/>
              <a:gdLst>
                <a:gd name="connsiteX0" fmla="*/ 0 w 3403973"/>
                <a:gd name="connsiteY0" fmla="*/ 0 h 2808312"/>
                <a:gd name="connsiteX1" fmla="*/ 648073 w 3403973"/>
                <a:gd name="connsiteY1" fmla="*/ 0 h 2808312"/>
                <a:gd name="connsiteX2" fmla="*/ 648073 w 3403973"/>
                <a:gd name="connsiteY2" fmla="*/ 2302359 h 2808312"/>
                <a:gd name="connsiteX3" fmla="*/ 2755900 w 3403973"/>
                <a:gd name="connsiteY3" fmla="*/ 2302359 h 2808312"/>
                <a:gd name="connsiteX4" fmla="*/ 2755900 w 3403973"/>
                <a:gd name="connsiteY4" fmla="*/ 0 h 2808312"/>
                <a:gd name="connsiteX5" fmla="*/ 3403973 w 3403973"/>
                <a:gd name="connsiteY5" fmla="*/ 0 h 2808312"/>
                <a:gd name="connsiteX6" fmla="*/ 3403973 w 3403973"/>
                <a:gd name="connsiteY6" fmla="*/ 2302359 h 2808312"/>
                <a:gd name="connsiteX7" fmla="*/ 3403973 w 3403973"/>
                <a:gd name="connsiteY7" fmla="*/ 2664296 h 2808312"/>
                <a:gd name="connsiteX8" fmla="*/ 3403973 w 3403973"/>
                <a:gd name="connsiteY8" fmla="*/ 2808312 h 2808312"/>
                <a:gd name="connsiteX9" fmla="*/ 0 w 3403973"/>
                <a:gd name="connsiteY9" fmla="*/ 2808312 h 2808312"/>
                <a:gd name="connsiteX10" fmla="*/ 0 w 3403973"/>
                <a:gd name="connsiteY10" fmla="*/ 2664296 h 2808312"/>
                <a:gd name="connsiteX11" fmla="*/ 0 w 3403973"/>
                <a:gd name="connsiteY11" fmla="*/ 2302359 h 280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3973" h="2808312">
                  <a:moveTo>
                    <a:pt x="0" y="0"/>
                  </a:moveTo>
                  <a:lnTo>
                    <a:pt x="648073" y="0"/>
                  </a:lnTo>
                  <a:lnTo>
                    <a:pt x="648073" y="2302359"/>
                  </a:lnTo>
                  <a:lnTo>
                    <a:pt x="2755900" y="2302359"/>
                  </a:lnTo>
                  <a:lnTo>
                    <a:pt x="2755900" y="0"/>
                  </a:lnTo>
                  <a:lnTo>
                    <a:pt x="3403973" y="0"/>
                  </a:lnTo>
                  <a:lnTo>
                    <a:pt x="3403973" y="2302359"/>
                  </a:lnTo>
                  <a:lnTo>
                    <a:pt x="3403973" y="2664296"/>
                  </a:lnTo>
                  <a:lnTo>
                    <a:pt x="3403973" y="2808312"/>
                  </a:lnTo>
                  <a:lnTo>
                    <a:pt x="0" y="2808312"/>
                  </a:lnTo>
                  <a:lnTo>
                    <a:pt x="0" y="2664296"/>
                  </a:lnTo>
                  <a:lnTo>
                    <a:pt x="0" y="2302359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 rot="5400000">
              <a:off x="14768083" y="6838824"/>
              <a:ext cx="647069" cy="43320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UART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708366" y="5459451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GPIO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708366" y="6213586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ADC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5621881" y="5209053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PWM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5621881" y="6213586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Capture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435820" y="4924425"/>
              <a:ext cx="565881" cy="3084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HW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5F7CEEC-01D0-4E61-8085-5F9E3F909620}"/>
                </a:ext>
              </a:extLst>
            </p:cNvPr>
            <p:cNvSpPr/>
            <p:nvPr/>
          </p:nvSpPr>
          <p:spPr>
            <a:xfrm>
              <a:off x="13393403" y="4342101"/>
              <a:ext cx="3400202" cy="433388"/>
            </a:xfrm>
            <a:prstGeom prst="rect">
              <a:avLst/>
            </a:prstGeom>
            <a:solidFill>
              <a:srgbClr val="0000FF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SIL - S32K144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9260190" y="7409829"/>
            <a:ext cx="3868496" cy="5477821"/>
            <a:chOff x="8620395" y="4342101"/>
            <a:chExt cx="3868496" cy="5477821"/>
          </a:xfrm>
        </p:grpSpPr>
        <p:grpSp>
          <p:nvGrpSpPr>
            <p:cNvPr id="50" name="그룹 49"/>
            <p:cNvGrpSpPr>
              <a:grpSpLocks noChangeAspect="1"/>
            </p:cNvGrpSpPr>
            <p:nvPr/>
          </p:nvGrpSpPr>
          <p:grpSpPr>
            <a:xfrm>
              <a:off x="8819963" y="4342101"/>
              <a:ext cx="3032026" cy="2962480"/>
              <a:chOff x="8819963" y="4342101"/>
              <a:chExt cx="3403973" cy="3325896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9662337" y="4859685"/>
                <a:ext cx="1719225" cy="2088232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400" b="1">
                    <a:solidFill>
                      <a:schemeClr val="tx1"/>
                    </a:solidFill>
                  </a:rPr>
                  <a:t>SW Logic</a:t>
                </a:r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자유형 16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8819963" y="4859685"/>
                <a:ext cx="3403973" cy="2808312"/>
              </a:xfrm>
              <a:custGeom>
                <a:avLst/>
                <a:gdLst>
                  <a:gd name="connsiteX0" fmla="*/ 0 w 3403973"/>
                  <a:gd name="connsiteY0" fmla="*/ 0 h 2808312"/>
                  <a:gd name="connsiteX1" fmla="*/ 648073 w 3403973"/>
                  <a:gd name="connsiteY1" fmla="*/ 0 h 2808312"/>
                  <a:gd name="connsiteX2" fmla="*/ 648073 w 3403973"/>
                  <a:gd name="connsiteY2" fmla="*/ 2302359 h 2808312"/>
                  <a:gd name="connsiteX3" fmla="*/ 2755900 w 3403973"/>
                  <a:gd name="connsiteY3" fmla="*/ 2302359 h 2808312"/>
                  <a:gd name="connsiteX4" fmla="*/ 2755900 w 3403973"/>
                  <a:gd name="connsiteY4" fmla="*/ 0 h 2808312"/>
                  <a:gd name="connsiteX5" fmla="*/ 3403973 w 3403973"/>
                  <a:gd name="connsiteY5" fmla="*/ 0 h 2808312"/>
                  <a:gd name="connsiteX6" fmla="*/ 3403973 w 3403973"/>
                  <a:gd name="connsiteY6" fmla="*/ 2302359 h 2808312"/>
                  <a:gd name="connsiteX7" fmla="*/ 3403973 w 3403973"/>
                  <a:gd name="connsiteY7" fmla="*/ 2664296 h 2808312"/>
                  <a:gd name="connsiteX8" fmla="*/ 3403973 w 3403973"/>
                  <a:gd name="connsiteY8" fmla="*/ 2808312 h 2808312"/>
                  <a:gd name="connsiteX9" fmla="*/ 0 w 3403973"/>
                  <a:gd name="connsiteY9" fmla="*/ 2808312 h 2808312"/>
                  <a:gd name="connsiteX10" fmla="*/ 0 w 3403973"/>
                  <a:gd name="connsiteY10" fmla="*/ 2664296 h 2808312"/>
                  <a:gd name="connsiteX11" fmla="*/ 0 w 3403973"/>
                  <a:gd name="connsiteY11" fmla="*/ 2302359 h 2808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03973" h="2808312">
                    <a:moveTo>
                      <a:pt x="0" y="0"/>
                    </a:moveTo>
                    <a:lnTo>
                      <a:pt x="648073" y="0"/>
                    </a:lnTo>
                    <a:lnTo>
                      <a:pt x="648073" y="2302359"/>
                    </a:lnTo>
                    <a:lnTo>
                      <a:pt x="2755900" y="2302359"/>
                    </a:lnTo>
                    <a:lnTo>
                      <a:pt x="2755900" y="0"/>
                    </a:lnTo>
                    <a:lnTo>
                      <a:pt x="3403973" y="0"/>
                    </a:lnTo>
                    <a:lnTo>
                      <a:pt x="3403973" y="2302359"/>
                    </a:lnTo>
                    <a:lnTo>
                      <a:pt x="3403973" y="2664296"/>
                    </a:lnTo>
                    <a:lnTo>
                      <a:pt x="3403973" y="2808312"/>
                    </a:lnTo>
                    <a:lnTo>
                      <a:pt x="0" y="2808312"/>
                    </a:lnTo>
                    <a:lnTo>
                      <a:pt x="0" y="2664296"/>
                    </a:lnTo>
                    <a:lnTo>
                      <a:pt x="0" y="2302359"/>
                    </a:ln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noAutofit/>
              </a:bodyPr>
              <a:lstStyle/>
              <a:p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 rot="5400000">
                <a:off x="10198414" y="6838824"/>
                <a:ext cx="647069" cy="433207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UART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9138697" y="5459451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GPIO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9138697" y="6213586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ADC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11052212" y="5209053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PWM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11052212" y="6213586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Capture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8866151" y="4924425"/>
                <a:ext cx="565881" cy="30846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400" b="1">
                    <a:solidFill>
                      <a:schemeClr val="tx1"/>
                    </a:solidFill>
                  </a:rPr>
                  <a:t>HW</a:t>
                </a:r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16B5C89D-5B11-46BF-A992-CF005BDD34CA}"/>
                  </a:ext>
                </a:extLst>
              </p:cNvPr>
              <p:cNvSpPr/>
              <p:nvPr/>
            </p:nvSpPr>
            <p:spPr>
              <a:xfrm>
                <a:off x="8822512" y="4342101"/>
                <a:ext cx="3401424" cy="433388"/>
              </a:xfrm>
              <a:prstGeom prst="rect">
                <a:avLst/>
              </a:prstGeom>
              <a:solidFill>
                <a:schemeClr val="accent3">
                  <a:lumMod val="50000"/>
                  <a:alpha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>
                    <a:solidFill>
                      <a:schemeClr val="tx1"/>
                    </a:solidFill>
                  </a:rPr>
                  <a:t>MIL - TMS320F</a:t>
                </a:r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9454480" y="9090954"/>
              <a:ext cx="176298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1000" b="1"/>
                <a:t>SW</a:t>
              </a:r>
              <a:r>
                <a:rPr lang="ko-KR" altLang="en-US" sz="1000" b="1"/>
                <a:t> </a:t>
              </a:r>
              <a:r>
                <a:rPr lang="en-US" altLang="ko-KR" sz="1000" b="1"/>
                <a:t>Logic </a:t>
              </a:r>
              <a:r>
                <a:rPr lang="ko-KR" altLang="en-US" sz="1000" b="1"/>
                <a:t>설계</a:t>
              </a:r>
              <a:r>
                <a:rPr lang="en-US" altLang="ko-KR" sz="1000" b="1"/>
                <a:t>/</a:t>
              </a:r>
              <a:r>
                <a:rPr lang="ko-KR" altLang="en-US" sz="1000" b="1"/>
                <a:t>개발</a:t>
              </a:r>
              <a:endParaRPr lang="en-US" altLang="ko-KR" sz="1000" b="1"/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00" b="1"/>
                <a:t>필요 시 </a:t>
              </a:r>
              <a:r>
                <a:rPr lang="en-US" altLang="ko-KR" sz="1000" b="1"/>
                <a:t>RCP Simulation</a:t>
              </a:r>
              <a:endParaRPr lang="ko-KR" altLang="en-US" sz="300" b="1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8699028" y="7889715"/>
              <a:ext cx="697561" cy="460943"/>
            </a:xfrm>
            <a:prstGeom prst="rect">
              <a:avLst/>
            </a:prstGeom>
            <a:solidFill>
              <a:schemeClr val="accent3">
                <a:lumMod val="50000"/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Control Logic Model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9724456" y="7889715"/>
              <a:ext cx="697561" cy="460943"/>
            </a:xfrm>
            <a:prstGeom prst="rect">
              <a:avLst/>
            </a:prstGeom>
            <a:solidFill>
              <a:schemeClr val="accent3">
                <a:lumMod val="50000"/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Plant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cxnSp>
          <p:nvCxnSpPr>
            <p:cNvPr id="46" name="꺾인 연결선 45"/>
            <p:cNvCxnSpPr>
              <a:cxnSpLocks/>
              <a:stCxn id="44" idx="2"/>
              <a:endCxn id="45" idx="2"/>
            </p:cNvCxnSpPr>
            <p:nvPr/>
          </p:nvCxnSpPr>
          <p:spPr>
            <a:xfrm rot="16200000" flipH="1">
              <a:off x="9560523" y="7837944"/>
              <a:ext cx="12700" cy="1025428"/>
            </a:xfrm>
            <a:prstGeom prst="bentConnector3">
              <a:avLst>
                <a:gd name="adj1" fmla="val 180000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꺾인 연결선 46"/>
            <p:cNvCxnSpPr>
              <a:cxnSpLocks/>
              <a:stCxn id="45" idx="0"/>
              <a:endCxn id="44" idx="0"/>
            </p:cNvCxnSpPr>
            <p:nvPr/>
          </p:nvCxnSpPr>
          <p:spPr>
            <a:xfrm rot="16200000" flipV="1">
              <a:off x="9560523" y="7377001"/>
              <a:ext cx="12700" cy="1025428"/>
            </a:xfrm>
            <a:prstGeom prst="bentConnector3">
              <a:avLst>
                <a:gd name="adj1" fmla="val 180000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8620395" y="7567877"/>
              <a:ext cx="1908516" cy="11046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8620395" y="8672495"/>
              <a:ext cx="1908516" cy="2298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PC(MIL)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9BAD9BC5-C662-407D-99B7-AD4AF5430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97233" y="7506387"/>
              <a:ext cx="1792285" cy="1444102"/>
            </a:xfrm>
            <a:prstGeom prst="rect">
              <a:avLst/>
            </a:prstGeom>
          </p:spPr>
        </p:pic>
        <p:sp>
          <p:nvSpPr>
            <p:cNvPr id="55" name="사다리꼴 5">
              <a:extLst>
                <a:ext uri="{FF2B5EF4-FFF2-40B4-BE49-F238E27FC236}">
                  <a16:creationId xmlns:a16="http://schemas.microsoft.com/office/drawing/2014/main" id="{706903F3-7B5E-4F9D-B8E2-5A7CD3002F6D}"/>
                </a:ext>
              </a:extLst>
            </p:cNvPr>
            <p:cNvSpPr/>
            <p:nvPr/>
          </p:nvSpPr>
          <p:spPr>
            <a:xfrm>
              <a:off x="11426552" y="8558213"/>
              <a:ext cx="1056220" cy="478022"/>
            </a:xfrm>
            <a:custGeom>
              <a:avLst/>
              <a:gdLst>
                <a:gd name="connsiteX0" fmla="*/ 0 w 1634864"/>
                <a:gd name="connsiteY0" fmla="*/ 651854 h 651854"/>
                <a:gd name="connsiteX1" fmla="*/ 162964 w 1634864"/>
                <a:gd name="connsiteY1" fmla="*/ 0 h 651854"/>
                <a:gd name="connsiteX2" fmla="*/ 1471901 w 1634864"/>
                <a:gd name="connsiteY2" fmla="*/ 0 h 651854"/>
                <a:gd name="connsiteX3" fmla="*/ 1634864 w 1634864"/>
                <a:gd name="connsiteY3" fmla="*/ 651854 h 651854"/>
                <a:gd name="connsiteX4" fmla="*/ 0 w 1634864"/>
                <a:gd name="connsiteY4" fmla="*/ 651854 h 651854"/>
                <a:gd name="connsiteX0" fmla="*/ 0 w 1634864"/>
                <a:gd name="connsiteY0" fmla="*/ 651854 h 651854"/>
                <a:gd name="connsiteX1" fmla="*/ 162964 w 1634864"/>
                <a:gd name="connsiteY1" fmla="*/ 0 h 651854"/>
                <a:gd name="connsiteX2" fmla="*/ 1448089 w 1634864"/>
                <a:gd name="connsiteY2" fmla="*/ 0 h 651854"/>
                <a:gd name="connsiteX3" fmla="*/ 1634864 w 1634864"/>
                <a:gd name="connsiteY3" fmla="*/ 651854 h 651854"/>
                <a:gd name="connsiteX4" fmla="*/ 0 w 1634864"/>
                <a:gd name="connsiteY4" fmla="*/ 651854 h 651854"/>
                <a:gd name="connsiteX0" fmla="*/ 0 w 1634864"/>
                <a:gd name="connsiteY0" fmla="*/ 656616 h 656616"/>
                <a:gd name="connsiteX1" fmla="*/ 841620 w 1634864"/>
                <a:gd name="connsiteY1" fmla="*/ 0 h 656616"/>
                <a:gd name="connsiteX2" fmla="*/ 1448089 w 1634864"/>
                <a:gd name="connsiteY2" fmla="*/ 4762 h 656616"/>
                <a:gd name="connsiteX3" fmla="*/ 1634864 w 1634864"/>
                <a:gd name="connsiteY3" fmla="*/ 656616 h 656616"/>
                <a:gd name="connsiteX4" fmla="*/ 0 w 1634864"/>
                <a:gd name="connsiteY4" fmla="*/ 656616 h 656616"/>
                <a:gd name="connsiteX0" fmla="*/ 0 w 1634864"/>
                <a:gd name="connsiteY0" fmla="*/ 656616 h 656616"/>
                <a:gd name="connsiteX1" fmla="*/ 841620 w 1634864"/>
                <a:gd name="connsiteY1" fmla="*/ 0 h 656616"/>
                <a:gd name="connsiteX2" fmla="*/ 1348222 w 1634864"/>
                <a:gd name="connsiteY2" fmla="*/ 2309 h 656616"/>
                <a:gd name="connsiteX3" fmla="*/ 1634864 w 1634864"/>
                <a:gd name="connsiteY3" fmla="*/ 656616 h 656616"/>
                <a:gd name="connsiteX4" fmla="*/ 0 w 1634864"/>
                <a:gd name="connsiteY4" fmla="*/ 656616 h 656616"/>
                <a:gd name="connsiteX0" fmla="*/ 0 w 1059439"/>
                <a:gd name="connsiteY0" fmla="*/ 656616 h 656616"/>
                <a:gd name="connsiteX1" fmla="*/ 266195 w 1059439"/>
                <a:gd name="connsiteY1" fmla="*/ 0 h 656616"/>
                <a:gd name="connsiteX2" fmla="*/ 772797 w 1059439"/>
                <a:gd name="connsiteY2" fmla="*/ 2309 h 656616"/>
                <a:gd name="connsiteX3" fmla="*/ 1059439 w 1059439"/>
                <a:gd name="connsiteY3" fmla="*/ 656616 h 656616"/>
                <a:gd name="connsiteX4" fmla="*/ 0 w 1059439"/>
                <a:gd name="connsiteY4" fmla="*/ 656616 h 656616"/>
                <a:gd name="connsiteX0" fmla="*/ 0 w 1059439"/>
                <a:gd name="connsiteY0" fmla="*/ 656616 h 656616"/>
                <a:gd name="connsiteX1" fmla="*/ 266195 w 1059439"/>
                <a:gd name="connsiteY1" fmla="*/ 0 h 656616"/>
                <a:gd name="connsiteX2" fmla="*/ 772797 w 1059439"/>
                <a:gd name="connsiteY2" fmla="*/ 2309 h 656616"/>
                <a:gd name="connsiteX3" fmla="*/ 1059439 w 1059439"/>
                <a:gd name="connsiteY3" fmla="*/ 492305 h 656616"/>
                <a:gd name="connsiteX4" fmla="*/ 0 w 1059439"/>
                <a:gd name="connsiteY4" fmla="*/ 656616 h 656616"/>
                <a:gd name="connsiteX0" fmla="*/ 0 w 1054684"/>
                <a:gd name="connsiteY0" fmla="*/ 492305 h 492305"/>
                <a:gd name="connsiteX1" fmla="*/ 261440 w 1054684"/>
                <a:gd name="connsiteY1" fmla="*/ 0 h 492305"/>
                <a:gd name="connsiteX2" fmla="*/ 768042 w 1054684"/>
                <a:gd name="connsiteY2" fmla="*/ 2309 h 492305"/>
                <a:gd name="connsiteX3" fmla="*/ 1054684 w 1054684"/>
                <a:gd name="connsiteY3" fmla="*/ 492305 h 492305"/>
                <a:gd name="connsiteX4" fmla="*/ 0 w 1054684"/>
                <a:gd name="connsiteY4" fmla="*/ 492305 h 492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684" h="492305">
                  <a:moveTo>
                    <a:pt x="0" y="492305"/>
                  </a:moveTo>
                  <a:lnTo>
                    <a:pt x="261440" y="0"/>
                  </a:lnTo>
                  <a:lnTo>
                    <a:pt x="768042" y="2309"/>
                  </a:lnTo>
                  <a:lnTo>
                    <a:pt x="1054684" y="492305"/>
                  </a:lnTo>
                  <a:lnTo>
                    <a:pt x="0" y="492305"/>
                  </a:lnTo>
                  <a:close/>
                </a:path>
              </a:pathLst>
            </a:cu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74FCAFA-0953-4F09-A657-22BCB4302BB1}"/>
                </a:ext>
              </a:extLst>
            </p:cNvPr>
            <p:cNvSpPr/>
            <p:nvPr/>
          </p:nvSpPr>
          <p:spPr>
            <a:xfrm>
              <a:off x="11696511" y="8290859"/>
              <a:ext cx="495489" cy="262591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11421790" y="9036851"/>
              <a:ext cx="1067101" cy="783071"/>
              <a:chOff x="11410704" y="9075331"/>
              <a:chExt cx="1067101" cy="783071"/>
            </a:xfrm>
          </p:grpSpPr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3A8F658D-523C-412D-AB14-9412537879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10704" y="9078433"/>
                <a:ext cx="1067101" cy="779969"/>
              </a:xfrm>
              <a:prstGeom prst="rect">
                <a:avLst/>
              </a:prstGeom>
              <a:ln w="25400">
                <a:noFill/>
              </a:ln>
            </p:spPr>
          </p:pic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B74FCAFA-0953-4F09-A657-22BCB4302BB1}"/>
                  </a:ext>
                </a:extLst>
              </p:cNvPr>
              <p:cNvSpPr/>
              <p:nvPr/>
            </p:nvSpPr>
            <p:spPr>
              <a:xfrm>
                <a:off x="11410704" y="9075331"/>
                <a:ext cx="1067101" cy="783071"/>
              </a:xfrm>
              <a:prstGeom prst="rect">
                <a:avLst/>
              </a:prstGeom>
              <a:solidFill>
                <a:srgbClr val="FF0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1973852" y="8095819"/>
            <a:ext cx="4488135" cy="2887938"/>
            <a:chOff x="1743064" y="5237021"/>
            <a:chExt cx="4488135" cy="2887938"/>
          </a:xfrm>
        </p:grpSpPr>
        <p:cxnSp>
          <p:nvCxnSpPr>
            <p:cNvPr id="52" name="직선 화살표 연결선 51"/>
            <p:cNvCxnSpPr/>
            <p:nvPr/>
          </p:nvCxnSpPr>
          <p:spPr>
            <a:xfrm flipV="1">
              <a:off x="2051214" y="5237022"/>
              <a:ext cx="0" cy="2791015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" name="직선 화살표 연결선 61"/>
            <p:cNvCxnSpPr/>
            <p:nvPr/>
          </p:nvCxnSpPr>
          <p:spPr>
            <a:xfrm>
              <a:off x="2273354" y="5722479"/>
              <a:ext cx="605950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직선 화살표 연결선 62"/>
            <p:cNvCxnSpPr/>
            <p:nvPr/>
          </p:nvCxnSpPr>
          <p:spPr>
            <a:xfrm flipV="1">
              <a:off x="2267236" y="5733156"/>
              <a:ext cx="0" cy="258999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1743064" y="5237021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위치</a:t>
              </a:r>
              <a:endParaRPr lang="ko-KR" altLang="en-US" sz="100" b="1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1743064" y="6160050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</a:t>
              </a:r>
              <a:endParaRPr lang="ko-KR" altLang="en-US" sz="100" b="1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1743064" y="7021523"/>
              <a:ext cx="28909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</a:t>
              </a:r>
              <a:endParaRPr lang="en-US" altLang="ko-KR" sz="600" b="1"/>
            </a:p>
            <a:p>
              <a:pPr algn="ctr"/>
              <a:r>
                <a:rPr lang="en-US" altLang="ko-KR" sz="600" b="1"/>
                <a:t>(</a:t>
              </a:r>
              <a:r>
                <a:rPr lang="ko-KR" altLang="en-US" sz="600" b="1"/>
                <a:t>가속도</a:t>
              </a:r>
              <a:r>
                <a:rPr lang="en-US" altLang="ko-KR" sz="600" b="1"/>
                <a:t>)</a:t>
              </a:r>
              <a:endParaRPr lang="ko-KR" altLang="en-US" sz="100" b="1"/>
            </a:p>
          </p:txBody>
        </p:sp>
        <p:cxnSp>
          <p:nvCxnSpPr>
            <p:cNvPr id="42" name="직선 화살표 연결선 41"/>
            <p:cNvCxnSpPr/>
            <p:nvPr/>
          </p:nvCxnSpPr>
          <p:spPr>
            <a:xfrm>
              <a:off x="1835188" y="5992155"/>
              <a:ext cx="4055403" cy="0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4" name="직선 화살표 연결선 63"/>
            <p:cNvCxnSpPr/>
            <p:nvPr/>
          </p:nvCxnSpPr>
          <p:spPr>
            <a:xfrm>
              <a:off x="1835188" y="6911913"/>
              <a:ext cx="4055403" cy="0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5" name="직선 화살표 연결선 64"/>
            <p:cNvCxnSpPr/>
            <p:nvPr/>
          </p:nvCxnSpPr>
          <p:spPr>
            <a:xfrm>
              <a:off x="1835188" y="7841036"/>
              <a:ext cx="4055403" cy="0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899830" y="5945988"/>
              <a:ext cx="33136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시간</a:t>
              </a:r>
              <a:endParaRPr lang="ko-KR" altLang="en-US" sz="100" b="1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899830" y="6865746"/>
              <a:ext cx="33136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시간</a:t>
              </a:r>
              <a:endParaRPr lang="ko-KR" altLang="en-US" sz="100" b="1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899830" y="7785504"/>
              <a:ext cx="33136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시간</a:t>
              </a:r>
              <a:endParaRPr lang="ko-KR" altLang="en-US" sz="100" b="1"/>
            </a:p>
          </p:txBody>
        </p:sp>
        <p:cxnSp>
          <p:nvCxnSpPr>
            <p:cNvPr id="75" name="직선 화살표 연결선 74"/>
            <p:cNvCxnSpPr/>
            <p:nvPr/>
          </p:nvCxnSpPr>
          <p:spPr>
            <a:xfrm flipV="1">
              <a:off x="3325880" y="5237022"/>
              <a:ext cx="0" cy="2791015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017730" y="5237021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위치</a:t>
              </a:r>
              <a:endParaRPr lang="ko-KR" altLang="en-US" sz="100" b="1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017730" y="6160050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</a:t>
              </a:r>
              <a:endParaRPr lang="ko-KR" altLang="en-US" sz="100" b="1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017730" y="7021523"/>
              <a:ext cx="28909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</a:t>
              </a:r>
              <a:endParaRPr lang="en-US" altLang="ko-KR" sz="600" b="1"/>
            </a:p>
            <a:p>
              <a:pPr algn="ctr"/>
              <a:r>
                <a:rPr lang="en-US" altLang="ko-KR" sz="600" b="1"/>
                <a:t>(</a:t>
              </a:r>
              <a:r>
                <a:rPr lang="ko-KR" altLang="en-US" sz="600" b="1"/>
                <a:t>가속도</a:t>
              </a:r>
              <a:r>
                <a:rPr lang="en-US" altLang="ko-KR" sz="600" b="1"/>
                <a:t>)</a:t>
              </a:r>
              <a:endParaRPr lang="ko-KR" altLang="en-US" sz="100" b="1"/>
            </a:p>
          </p:txBody>
        </p:sp>
        <p:cxnSp>
          <p:nvCxnSpPr>
            <p:cNvPr id="79" name="직선 화살표 연결선 78"/>
            <p:cNvCxnSpPr/>
            <p:nvPr/>
          </p:nvCxnSpPr>
          <p:spPr>
            <a:xfrm flipV="1">
              <a:off x="4620926" y="5237022"/>
              <a:ext cx="0" cy="2791015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4312776" y="5237021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위치</a:t>
              </a:r>
              <a:endParaRPr lang="ko-KR" altLang="en-US" sz="100" b="1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4312776" y="6160050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</a:t>
              </a:r>
              <a:endParaRPr lang="ko-KR" altLang="en-US" sz="100" b="1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4312776" y="7021523"/>
              <a:ext cx="28909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</a:t>
              </a:r>
              <a:endParaRPr lang="en-US" altLang="ko-KR" sz="600" b="1"/>
            </a:p>
            <a:p>
              <a:pPr algn="ctr"/>
              <a:r>
                <a:rPr lang="en-US" altLang="ko-KR" sz="600" b="1"/>
                <a:t>(</a:t>
              </a:r>
              <a:r>
                <a:rPr lang="ko-KR" altLang="en-US" sz="600" b="1"/>
                <a:t>가속도</a:t>
              </a:r>
              <a:r>
                <a:rPr lang="en-US" altLang="ko-KR" sz="600" b="1"/>
                <a:t>)</a:t>
              </a:r>
              <a:endParaRPr lang="ko-KR" altLang="en-US" sz="100" b="1"/>
            </a:p>
          </p:txBody>
        </p:sp>
        <p:cxnSp>
          <p:nvCxnSpPr>
            <p:cNvPr id="91" name="직선 화살표 연결선 90"/>
            <p:cNvCxnSpPr/>
            <p:nvPr/>
          </p:nvCxnSpPr>
          <p:spPr>
            <a:xfrm flipV="1">
              <a:off x="3552156" y="5483225"/>
              <a:ext cx="495969" cy="508931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8" name="직선 화살표 연결선 97"/>
            <p:cNvCxnSpPr/>
            <p:nvPr/>
          </p:nvCxnSpPr>
          <p:spPr>
            <a:xfrm>
              <a:off x="3558385" y="6412781"/>
              <a:ext cx="484977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직선 화살표 연결선 98"/>
            <p:cNvCxnSpPr/>
            <p:nvPr/>
          </p:nvCxnSpPr>
          <p:spPr>
            <a:xfrm flipV="1">
              <a:off x="3557030" y="6412782"/>
              <a:ext cx="0" cy="50215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3" name="직선 화살표 연결선 102"/>
            <p:cNvCxnSpPr/>
            <p:nvPr/>
          </p:nvCxnSpPr>
          <p:spPr>
            <a:xfrm flipV="1">
              <a:off x="4039246" y="6412781"/>
              <a:ext cx="0" cy="50215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6" name="직선 화살표 연결선 105"/>
            <p:cNvCxnSpPr/>
            <p:nvPr/>
          </p:nvCxnSpPr>
          <p:spPr>
            <a:xfrm flipV="1">
              <a:off x="4834898" y="6388056"/>
              <a:ext cx="132638" cy="52547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" name="직선 화살표 연결선 106"/>
            <p:cNvCxnSpPr/>
            <p:nvPr/>
          </p:nvCxnSpPr>
          <p:spPr>
            <a:xfrm>
              <a:off x="4845890" y="7567877"/>
              <a:ext cx="121646" cy="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8" name="직선 화살표 연결선 107"/>
            <p:cNvCxnSpPr/>
            <p:nvPr/>
          </p:nvCxnSpPr>
          <p:spPr>
            <a:xfrm flipV="1">
              <a:off x="4839772" y="7631993"/>
              <a:ext cx="0" cy="21067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3" name="직선 화살표 연결선 112"/>
            <p:cNvCxnSpPr/>
            <p:nvPr/>
          </p:nvCxnSpPr>
          <p:spPr>
            <a:xfrm flipV="1">
              <a:off x="4967536" y="7631993"/>
              <a:ext cx="0" cy="202663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" name="직선 화살표 연결선 113"/>
            <p:cNvCxnSpPr/>
            <p:nvPr/>
          </p:nvCxnSpPr>
          <p:spPr>
            <a:xfrm>
              <a:off x="4967536" y="6394436"/>
              <a:ext cx="484304" cy="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" name="직선 화살표 연결선 114"/>
            <p:cNvCxnSpPr/>
            <p:nvPr/>
          </p:nvCxnSpPr>
          <p:spPr>
            <a:xfrm flipV="1">
              <a:off x="3564220" y="7559870"/>
              <a:ext cx="0" cy="27478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6" name="직선 화살표 연결선 115"/>
            <p:cNvCxnSpPr/>
            <p:nvPr/>
          </p:nvCxnSpPr>
          <p:spPr>
            <a:xfrm flipV="1">
              <a:off x="4039246" y="7834656"/>
              <a:ext cx="0" cy="27478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8" name="직선 화살표 연결선 117"/>
            <p:cNvCxnSpPr/>
            <p:nvPr/>
          </p:nvCxnSpPr>
          <p:spPr>
            <a:xfrm>
              <a:off x="4045183" y="5483648"/>
              <a:ext cx="246091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5" name="직선 화살표 연결선 124"/>
            <p:cNvCxnSpPr/>
            <p:nvPr/>
          </p:nvCxnSpPr>
          <p:spPr>
            <a:xfrm flipH="1" flipV="1">
              <a:off x="5445297" y="6388056"/>
              <a:ext cx="132638" cy="52547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7" name="직선 화살표 연결선 126"/>
            <p:cNvCxnSpPr/>
            <p:nvPr/>
          </p:nvCxnSpPr>
          <p:spPr>
            <a:xfrm flipV="1">
              <a:off x="5451840" y="7841036"/>
              <a:ext cx="0" cy="193843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9" name="직선 화살표 연결선 128"/>
            <p:cNvCxnSpPr/>
            <p:nvPr/>
          </p:nvCxnSpPr>
          <p:spPr>
            <a:xfrm>
              <a:off x="5445297" y="8109442"/>
              <a:ext cx="121646" cy="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0" name="직선 화살표 연결선 129"/>
            <p:cNvCxnSpPr/>
            <p:nvPr/>
          </p:nvCxnSpPr>
          <p:spPr>
            <a:xfrm flipV="1">
              <a:off x="5577935" y="7841036"/>
              <a:ext cx="0" cy="193843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9" name="직선 화살표 연결선 138"/>
            <p:cNvCxnSpPr/>
            <p:nvPr/>
          </p:nvCxnSpPr>
          <p:spPr>
            <a:xfrm flipV="1">
              <a:off x="2267236" y="6412782"/>
              <a:ext cx="0" cy="50215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2" name="자유형 141"/>
            <p:cNvSpPr/>
            <p:nvPr/>
          </p:nvSpPr>
          <p:spPr>
            <a:xfrm>
              <a:off x="2278380" y="6431280"/>
              <a:ext cx="60605" cy="487680"/>
            </a:xfrm>
            <a:custGeom>
              <a:avLst/>
              <a:gdLst>
                <a:gd name="connsiteX0" fmla="*/ 0 w 160020"/>
                <a:gd name="connsiteY0" fmla="*/ 0 h 487680"/>
                <a:gd name="connsiteX1" fmla="*/ 7620 w 160020"/>
                <a:gd name="connsiteY1" fmla="*/ 114300 h 487680"/>
                <a:gd name="connsiteX2" fmla="*/ 22860 w 160020"/>
                <a:gd name="connsiteY2" fmla="*/ 175260 h 487680"/>
                <a:gd name="connsiteX3" fmla="*/ 30480 w 160020"/>
                <a:gd name="connsiteY3" fmla="*/ 213360 h 487680"/>
                <a:gd name="connsiteX4" fmla="*/ 53340 w 160020"/>
                <a:gd name="connsiteY4" fmla="*/ 281940 h 487680"/>
                <a:gd name="connsiteX5" fmla="*/ 76200 w 160020"/>
                <a:gd name="connsiteY5" fmla="*/ 350520 h 487680"/>
                <a:gd name="connsiteX6" fmla="*/ 83820 w 160020"/>
                <a:gd name="connsiteY6" fmla="*/ 373380 h 487680"/>
                <a:gd name="connsiteX7" fmla="*/ 99060 w 160020"/>
                <a:gd name="connsiteY7" fmla="*/ 396240 h 487680"/>
                <a:gd name="connsiteX8" fmla="*/ 106680 w 160020"/>
                <a:gd name="connsiteY8" fmla="*/ 426720 h 487680"/>
                <a:gd name="connsiteX9" fmla="*/ 129540 w 160020"/>
                <a:gd name="connsiteY9" fmla="*/ 449580 h 487680"/>
                <a:gd name="connsiteX10" fmla="*/ 160020 w 160020"/>
                <a:gd name="connsiteY10" fmla="*/ 48768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0020" h="487680">
                  <a:moveTo>
                    <a:pt x="0" y="0"/>
                  </a:moveTo>
                  <a:cubicBezTo>
                    <a:pt x="2540" y="38100"/>
                    <a:pt x="2681" y="76436"/>
                    <a:pt x="7620" y="114300"/>
                  </a:cubicBezTo>
                  <a:cubicBezTo>
                    <a:pt x="10329" y="135069"/>
                    <a:pt x="18752" y="154721"/>
                    <a:pt x="22860" y="175260"/>
                  </a:cubicBezTo>
                  <a:cubicBezTo>
                    <a:pt x="25400" y="187960"/>
                    <a:pt x="27072" y="200865"/>
                    <a:pt x="30480" y="213360"/>
                  </a:cubicBezTo>
                  <a:lnTo>
                    <a:pt x="53340" y="281940"/>
                  </a:lnTo>
                  <a:lnTo>
                    <a:pt x="76200" y="350520"/>
                  </a:lnTo>
                  <a:cubicBezTo>
                    <a:pt x="78740" y="358140"/>
                    <a:pt x="79365" y="366697"/>
                    <a:pt x="83820" y="373380"/>
                  </a:cubicBezTo>
                  <a:lnTo>
                    <a:pt x="99060" y="396240"/>
                  </a:lnTo>
                  <a:cubicBezTo>
                    <a:pt x="101600" y="406400"/>
                    <a:pt x="101484" y="417627"/>
                    <a:pt x="106680" y="426720"/>
                  </a:cubicBezTo>
                  <a:cubicBezTo>
                    <a:pt x="112027" y="436076"/>
                    <a:pt x="122641" y="441301"/>
                    <a:pt x="129540" y="449580"/>
                  </a:cubicBezTo>
                  <a:cubicBezTo>
                    <a:pt x="177603" y="507255"/>
                    <a:pt x="115682" y="443342"/>
                    <a:pt x="160020" y="48768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자유형 146"/>
            <p:cNvSpPr/>
            <p:nvPr/>
          </p:nvSpPr>
          <p:spPr>
            <a:xfrm>
              <a:off x="2270760" y="5684520"/>
              <a:ext cx="327660" cy="76200"/>
            </a:xfrm>
            <a:custGeom>
              <a:avLst/>
              <a:gdLst>
                <a:gd name="connsiteX0" fmla="*/ 0 w 327660"/>
                <a:gd name="connsiteY0" fmla="*/ 45720 h 76200"/>
                <a:gd name="connsiteX1" fmla="*/ 38100 w 327660"/>
                <a:gd name="connsiteY1" fmla="*/ 0 h 76200"/>
                <a:gd name="connsiteX2" fmla="*/ 60960 w 327660"/>
                <a:gd name="connsiteY2" fmla="*/ 7620 h 76200"/>
                <a:gd name="connsiteX3" fmla="*/ 91440 w 327660"/>
                <a:gd name="connsiteY3" fmla="*/ 53340 h 76200"/>
                <a:gd name="connsiteX4" fmla="*/ 114300 w 327660"/>
                <a:gd name="connsiteY4" fmla="*/ 76200 h 76200"/>
                <a:gd name="connsiteX5" fmla="*/ 137160 w 327660"/>
                <a:gd name="connsiteY5" fmla="*/ 68580 h 76200"/>
                <a:gd name="connsiteX6" fmla="*/ 160020 w 327660"/>
                <a:gd name="connsiteY6" fmla="*/ 38100 h 76200"/>
                <a:gd name="connsiteX7" fmla="*/ 182880 w 327660"/>
                <a:gd name="connsiteY7" fmla="*/ 22860 h 76200"/>
                <a:gd name="connsiteX8" fmla="*/ 228600 w 327660"/>
                <a:gd name="connsiteY8" fmla="*/ 30480 h 76200"/>
                <a:gd name="connsiteX9" fmla="*/ 251460 w 327660"/>
                <a:gd name="connsiteY9" fmla="*/ 53340 h 76200"/>
                <a:gd name="connsiteX10" fmla="*/ 289560 w 327660"/>
                <a:gd name="connsiteY10" fmla="*/ 45720 h 76200"/>
                <a:gd name="connsiteX11" fmla="*/ 327660 w 327660"/>
                <a:gd name="connsiteY11" fmla="*/ 457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660" h="76200">
                  <a:moveTo>
                    <a:pt x="0" y="45720"/>
                  </a:moveTo>
                  <a:cubicBezTo>
                    <a:pt x="10086" y="20505"/>
                    <a:pt x="7042" y="0"/>
                    <a:pt x="38100" y="0"/>
                  </a:cubicBezTo>
                  <a:cubicBezTo>
                    <a:pt x="46132" y="0"/>
                    <a:pt x="53340" y="5080"/>
                    <a:pt x="60960" y="7620"/>
                  </a:cubicBezTo>
                  <a:cubicBezTo>
                    <a:pt x="133886" y="80546"/>
                    <a:pt x="47329" y="-12827"/>
                    <a:pt x="91440" y="53340"/>
                  </a:cubicBezTo>
                  <a:cubicBezTo>
                    <a:pt x="97418" y="62306"/>
                    <a:pt x="106680" y="68580"/>
                    <a:pt x="114300" y="76200"/>
                  </a:cubicBezTo>
                  <a:cubicBezTo>
                    <a:pt x="121920" y="73660"/>
                    <a:pt x="130990" y="73722"/>
                    <a:pt x="137160" y="68580"/>
                  </a:cubicBezTo>
                  <a:cubicBezTo>
                    <a:pt x="146916" y="60450"/>
                    <a:pt x="151040" y="47080"/>
                    <a:pt x="160020" y="38100"/>
                  </a:cubicBezTo>
                  <a:cubicBezTo>
                    <a:pt x="166496" y="31624"/>
                    <a:pt x="175260" y="27940"/>
                    <a:pt x="182880" y="22860"/>
                  </a:cubicBezTo>
                  <a:cubicBezTo>
                    <a:pt x="198120" y="25400"/>
                    <a:pt x="214481" y="24205"/>
                    <a:pt x="228600" y="30480"/>
                  </a:cubicBezTo>
                  <a:cubicBezTo>
                    <a:pt x="238448" y="34857"/>
                    <a:pt x="241005" y="50726"/>
                    <a:pt x="251460" y="53340"/>
                  </a:cubicBezTo>
                  <a:cubicBezTo>
                    <a:pt x="264025" y="56481"/>
                    <a:pt x="276673" y="47009"/>
                    <a:pt x="289560" y="45720"/>
                  </a:cubicBezTo>
                  <a:cubicBezTo>
                    <a:pt x="302197" y="44456"/>
                    <a:pt x="314960" y="45720"/>
                    <a:pt x="327660" y="45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자유형 147"/>
            <p:cNvSpPr/>
            <p:nvPr/>
          </p:nvSpPr>
          <p:spPr>
            <a:xfrm>
              <a:off x="3566813" y="6375372"/>
              <a:ext cx="166632" cy="76200"/>
            </a:xfrm>
            <a:custGeom>
              <a:avLst/>
              <a:gdLst>
                <a:gd name="connsiteX0" fmla="*/ 0 w 327660"/>
                <a:gd name="connsiteY0" fmla="*/ 45720 h 76200"/>
                <a:gd name="connsiteX1" fmla="*/ 38100 w 327660"/>
                <a:gd name="connsiteY1" fmla="*/ 0 h 76200"/>
                <a:gd name="connsiteX2" fmla="*/ 60960 w 327660"/>
                <a:gd name="connsiteY2" fmla="*/ 7620 h 76200"/>
                <a:gd name="connsiteX3" fmla="*/ 91440 w 327660"/>
                <a:gd name="connsiteY3" fmla="*/ 53340 h 76200"/>
                <a:gd name="connsiteX4" fmla="*/ 114300 w 327660"/>
                <a:gd name="connsiteY4" fmla="*/ 76200 h 76200"/>
                <a:gd name="connsiteX5" fmla="*/ 137160 w 327660"/>
                <a:gd name="connsiteY5" fmla="*/ 68580 h 76200"/>
                <a:gd name="connsiteX6" fmla="*/ 160020 w 327660"/>
                <a:gd name="connsiteY6" fmla="*/ 38100 h 76200"/>
                <a:gd name="connsiteX7" fmla="*/ 182880 w 327660"/>
                <a:gd name="connsiteY7" fmla="*/ 22860 h 76200"/>
                <a:gd name="connsiteX8" fmla="*/ 228600 w 327660"/>
                <a:gd name="connsiteY8" fmla="*/ 30480 h 76200"/>
                <a:gd name="connsiteX9" fmla="*/ 251460 w 327660"/>
                <a:gd name="connsiteY9" fmla="*/ 53340 h 76200"/>
                <a:gd name="connsiteX10" fmla="*/ 289560 w 327660"/>
                <a:gd name="connsiteY10" fmla="*/ 45720 h 76200"/>
                <a:gd name="connsiteX11" fmla="*/ 327660 w 327660"/>
                <a:gd name="connsiteY11" fmla="*/ 457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660" h="76200">
                  <a:moveTo>
                    <a:pt x="0" y="45720"/>
                  </a:moveTo>
                  <a:cubicBezTo>
                    <a:pt x="10086" y="20505"/>
                    <a:pt x="7042" y="0"/>
                    <a:pt x="38100" y="0"/>
                  </a:cubicBezTo>
                  <a:cubicBezTo>
                    <a:pt x="46132" y="0"/>
                    <a:pt x="53340" y="5080"/>
                    <a:pt x="60960" y="7620"/>
                  </a:cubicBezTo>
                  <a:cubicBezTo>
                    <a:pt x="133886" y="80546"/>
                    <a:pt x="47329" y="-12827"/>
                    <a:pt x="91440" y="53340"/>
                  </a:cubicBezTo>
                  <a:cubicBezTo>
                    <a:pt x="97418" y="62306"/>
                    <a:pt x="106680" y="68580"/>
                    <a:pt x="114300" y="76200"/>
                  </a:cubicBezTo>
                  <a:cubicBezTo>
                    <a:pt x="121920" y="73660"/>
                    <a:pt x="130990" y="73722"/>
                    <a:pt x="137160" y="68580"/>
                  </a:cubicBezTo>
                  <a:cubicBezTo>
                    <a:pt x="146916" y="60450"/>
                    <a:pt x="151040" y="47080"/>
                    <a:pt x="160020" y="38100"/>
                  </a:cubicBezTo>
                  <a:cubicBezTo>
                    <a:pt x="166496" y="31624"/>
                    <a:pt x="175260" y="27940"/>
                    <a:pt x="182880" y="22860"/>
                  </a:cubicBezTo>
                  <a:cubicBezTo>
                    <a:pt x="198120" y="25400"/>
                    <a:pt x="214481" y="24205"/>
                    <a:pt x="228600" y="30480"/>
                  </a:cubicBezTo>
                  <a:cubicBezTo>
                    <a:pt x="238448" y="34857"/>
                    <a:pt x="241005" y="50726"/>
                    <a:pt x="251460" y="53340"/>
                  </a:cubicBezTo>
                  <a:cubicBezTo>
                    <a:pt x="264025" y="56481"/>
                    <a:pt x="276673" y="47009"/>
                    <a:pt x="289560" y="45720"/>
                  </a:cubicBezTo>
                  <a:cubicBezTo>
                    <a:pt x="302197" y="44456"/>
                    <a:pt x="314960" y="45720"/>
                    <a:pt x="327660" y="45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자유형 148"/>
            <p:cNvSpPr/>
            <p:nvPr/>
          </p:nvSpPr>
          <p:spPr>
            <a:xfrm flipV="1">
              <a:off x="4038903" y="6881879"/>
              <a:ext cx="166632" cy="76200"/>
            </a:xfrm>
            <a:custGeom>
              <a:avLst/>
              <a:gdLst>
                <a:gd name="connsiteX0" fmla="*/ 0 w 327660"/>
                <a:gd name="connsiteY0" fmla="*/ 45720 h 76200"/>
                <a:gd name="connsiteX1" fmla="*/ 38100 w 327660"/>
                <a:gd name="connsiteY1" fmla="*/ 0 h 76200"/>
                <a:gd name="connsiteX2" fmla="*/ 60960 w 327660"/>
                <a:gd name="connsiteY2" fmla="*/ 7620 h 76200"/>
                <a:gd name="connsiteX3" fmla="*/ 91440 w 327660"/>
                <a:gd name="connsiteY3" fmla="*/ 53340 h 76200"/>
                <a:gd name="connsiteX4" fmla="*/ 114300 w 327660"/>
                <a:gd name="connsiteY4" fmla="*/ 76200 h 76200"/>
                <a:gd name="connsiteX5" fmla="*/ 137160 w 327660"/>
                <a:gd name="connsiteY5" fmla="*/ 68580 h 76200"/>
                <a:gd name="connsiteX6" fmla="*/ 160020 w 327660"/>
                <a:gd name="connsiteY6" fmla="*/ 38100 h 76200"/>
                <a:gd name="connsiteX7" fmla="*/ 182880 w 327660"/>
                <a:gd name="connsiteY7" fmla="*/ 22860 h 76200"/>
                <a:gd name="connsiteX8" fmla="*/ 228600 w 327660"/>
                <a:gd name="connsiteY8" fmla="*/ 30480 h 76200"/>
                <a:gd name="connsiteX9" fmla="*/ 251460 w 327660"/>
                <a:gd name="connsiteY9" fmla="*/ 53340 h 76200"/>
                <a:gd name="connsiteX10" fmla="*/ 289560 w 327660"/>
                <a:gd name="connsiteY10" fmla="*/ 45720 h 76200"/>
                <a:gd name="connsiteX11" fmla="*/ 327660 w 327660"/>
                <a:gd name="connsiteY11" fmla="*/ 457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660" h="76200">
                  <a:moveTo>
                    <a:pt x="0" y="45720"/>
                  </a:moveTo>
                  <a:cubicBezTo>
                    <a:pt x="10086" y="20505"/>
                    <a:pt x="7042" y="0"/>
                    <a:pt x="38100" y="0"/>
                  </a:cubicBezTo>
                  <a:cubicBezTo>
                    <a:pt x="46132" y="0"/>
                    <a:pt x="53340" y="5080"/>
                    <a:pt x="60960" y="7620"/>
                  </a:cubicBezTo>
                  <a:cubicBezTo>
                    <a:pt x="133886" y="80546"/>
                    <a:pt x="47329" y="-12827"/>
                    <a:pt x="91440" y="53340"/>
                  </a:cubicBezTo>
                  <a:cubicBezTo>
                    <a:pt x="97418" y="62306"/>
                    <a:pt x="106680" y="68580"/>
                    <a:pt x="114300" y="76200"/>
                  </a:cubicBezTo>
                  <a:cubicBezTo>
                    <a:pt x="121920" y="73660"/>
                    <a:pt x="130990" y="73722"/>
                    <a:pt x="137160" y="68580"/>
                  </a:cubicBezTo>
                  <a:cubicBezTo>
                    <a:pt x="146916" y="60450"/>
                    <a:pt x="151040" y="47080"/>
                    <a:pt x="160020" y="38100"/>
                  </a:cubicBezTo>
                  <a:cubicBezTo>
                    <a:pt x="166496" y="31624"/>
                    <a:pt x="175260" y="27940"/>
                    <a:pt x="182880" y="22860"/>
                  </a:cubicBezTo>
                  <a:cubicBezTo>
                    <a:pt x="198120" y="25400"/>
                    <a:pt x="214481" y="24205"/>
                    <a:pt x="228600" y="30480"/>
                  </a:cubicBezTo>
                  <a:cubicBezTo>
                    <a:pt x="238448" y="34857"/>
                    <a:pt x="241005" y="50726"/>
                    <a:pt x="251460" y="53340"/>
                  </a:cubicBezTo>
                  <a:cubicBezTo>
                    <a:pt x="264025" y="56481"/>
                    <a:pt x="276673" y="47009"/>
                    <a:pt x="289560" y="45720"/>
                  </a:cubicBezTo>
                  <a:cubicBezTo>
                    <a:pt x="302197" y="44456"/>
                    <a:pt x="314960" y="45720"/>
                    <a:pt x="327660" y="45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3" name="그룹 162"/>
            <p:cNvGrpSpPr/>
            <p:nvPr/>
          </p:nvGrpSpPr>
          <p:grpSpPr>
            <a:xfrm>
              <a:off x="4822795" y="5480603"/>
              <a:ext cx="758855" cy="504258"/>
              <a:chOff x="4822795" y="5571829"/>
              <a:chExt cx="758855" cy="413032"/>
            </a:xfrm>
          </p:grpSpPr>
          <p:cxnSp>
            <p:nvCxnSpPr>
              <p:cNvPr id="150" name="직선 화살표 연결선 149"/>
              <p:cNvCxnSpPr>
                <a:stCxn id="160" idx="11"/>
                <a:endCxn id="159" idx="1"/>
              </p:cNvCxnSpPr>
              <p:nvPr/>
            </p:nvCxnSpPr>
            <p:spPr>
              <a:xfrm flipV="1">
                <a:off x="4951383" y="5593556"/>
                <a:ext cx="515967" cy="330500"/>
              </a:xfrm>
              <a:prstGeom prst="straightConnector1">
                <a:avLst/>
              </a:prstGeom>
              <a:noFill/>
              <a:ln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59" name="자유형 158"/>
              <p:cNvSpPr/>
              <p:nvPr/>
            </p:nvSpPr>
            <p:spPr>
              <a:xfrm>
                <a:off x="5455444" y="5571829"/>
                <a:ext cx="126206" cy="31252"/>
              </a:xfrm>
              <a:custGeom>
                <a:avLst/>
                <a:gdLst>
                  <a:gd name="connsiteX0" fmla="*/ 0 w 126206"/>
                  <a:gd name="connsiteY0" fmla="*/ 31252 h 31252"/>
                  <a:gd name="connsiteX1" fmla="*/ 11906 w 126206"/>
                  <a:gd name="connsiteY1" fmla="*/ 21727 h 31252"/>
                  <a:gd name="connsiteX2" fmla="*/ 21431 w 126206"/>
                  <a:gd name="connsiteY2" fmla="*/ 19346 h 31252"/>
                  <a:gd name="connsiteX3" fmla="*/ 28575 w 126206"/>
                  <a:gd name="connsiteY3" fmla="*/ 16965 h 31252"/>
                  <a:gd name="connsiteX4" fmla="*/ 42862 w 126206"/>
                  <a:gd name="connsiteY4" fmla="*/ 7440 h 31252"/>
                  <a:gd name="connsiteX5" fmla="*/ 66675 w 126206"/>
                  <a:gd name="connsiteY5" fmla="*/ 2677 h 31252"/>
                  <a:gd name="connsiteX6" fmla="*/ 76200 w 126206"/>
                  <a:gd name="connsiteY6" fmla="*/ 296 h 31252"/>
                  <a:gd name="connsiteX7" fmla="*/ 126206 w 126206"/>
                  <a:gd name="connsiteY7" fmla="*/ 296 h 3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206" h="31252">
                    <a:moveTo>
                      <a:pt x="0" y="31252"/>
                    </a:moveTo>
                    <a:cubicBezTo>
                      <a:pt x="3969" y="28077"/>
                      <a:pt x="7463" y="24195"/>
                      <a:pt x="11906" y="21727"/>
                    </a:cubicBezTo>
                    <a:cubicBezTo>
                      <a:pt x="14767" y="20138"/>
                      <a:pt x="18284" y="20245"/>
                      <a:pt x="21431" y="19346"/>
                    </a:cubicBezTo>
                    <a:cubicBezTo>
                      <a:pt x="23845" y="18656"/>
                      <a:pt x="26194" y="17759"/>
                      <a:pt x="28575" y="16965"/>
                    </a:cubicBezTo>
                    <a:cubicBezTo>
                      <a:pt x="33337" y="13790"/>
                      <a:pt x="37432" y="9250"/>
                      <a:pt x="42862" y="7440"/>
                    </a:cubicBezTo>
                    <a:cubicBezTo>
                      <a:pt x="57533" y="2550"/>
                      <a:pt x="42597" y="7055"/>
                      <a:pt x="66675" y="2677"/>
                    </a:cubicBezTo>
                    <a:cubicBezTo>
                      <a:pt x="69895" y="2092"/>
                      <a:pt x="72930" y="427"/>
                      <a:pt x="76200" y="296"/>
                    </a:cubicBezTo>
                    <a:cubicBezTo>
                      <a:pt x="92855" y="-370"/>
                      <a:pt x="109537" y="296"/>
                      <a:pt x="126206" y="296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자유형 159"/>
              <p:cNvSpPr/>
              <p:nvPr/>
            </p:nvSpPr>
            <p:spPr>
              <a:xfrm>
                <a:off x="4822795" y="5907841"/>
                <a:ext cx="138198" cy="77020"/>
              </a:xfrm>
              <a:custGeom>
                <a:avLst/>
                <a:gdLst>
                  <a:gd name="connsiteX0" fmla="*/ 0 w 138198"/>
                  <a:gd name="connsiteY0" fmla="*/ 90488 h 90488"/>
                  <a:gd name="connsiteX1" fmla="*/ 11907 w 138198"/>
                  <a:gd name="connsiteY1" fmla="*/ 88106 h 90488"/>
                  <a:gd name="connsiteX2" fmla="*/ 26194 w 138198"/>
                  <a:gd name="connsiteY2" fmla="*/ 85725 h 90488"/>
                  <a:gd name="connsiteX3" fmla="*/ 42863 w 138198"/>
                  <a:gd name="connsiteY3" fmla="*/ 80963 h 90488"/>
                  <a:gd name="connsiteX4" fmla="*/ 52388 w 138198"/>
                  <a:gd name="connsiteY4" fmla="*/ 78581 h 90488"/>
                  <a:gd name="connsiteX5" fmla="*/ 59532 w 138198"/>
                  <a:gd name="connsiteY5" fmla="*/ 73819 h 90488"/>
                  <a:gd name="connsiteX6" fmla="*/ 73819 w 138198"/>
                  <a:gd name="connsiteY6" fmla="*/ 69056 h 90488"/>
                  <a:gd name="connsiteX7" fmla="*/ 88107 w 138198"/>
                  <a:gd name="connsiteY7" fmla="*/ 61913 h 90488"/>
                  <a:gd name="connsiteX8" fmla="*/ 95250 w 138198"/>
                  <a:gd name="connsiteY8" fmla="*/ 57150 h 90488"/>
                  <a:gd name="connsiteX9" fmla="*/ 116682 w 138198"/>
                  <a:gd name="connsiteY9" fmla="*/ 35719 h 90488"/>
                  <a:gd name="connsiteX10" fmla="*/ 126207 w 138198"/>
                  <a:gd name="connsiteY10" fmla="*/ 26194 h 90488"/>
                  <a:gd name="connsiteX11" fmla="*/ 128588 w 138198"/>
                  <a:gd name="connsiteY11" fmla="*/ 19050 h 90488"/>
                  <a:gd name="connsiteX12" fmla="*/ 138113 w 138198"/>
                  <a:gd name="connsiteY12" fmla="*/ 2381 h 90488"/>
                  <a:gd name="connsiteX13" fmla="*/ 138113 w 138198"/>
                  <a:gd name="connsiteY13" fmla="*/ 0 h 90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198" h="90488">
                    <a:moveTo>
                      <a:pt x="0" y="90488"/>
                    </a:moveTo>
                    <a:lnTo>
                      <a:pt x="11907" y="88106"/>
                    </a:lnTo>
                    <a:cubicBezTo>
                      <a:pt x="16657" y="87242"/>
                      <a:pt x="21460" y="86672"/>
                      <a:pt x="26194" y="85725"/>
                    </a:cubicBezTo>
                    <a:cubicBezTo>
                      <a:pt x="38591" y="83246"/>
                      <a:pt x="32279" y="83987"/>
                      <a:pt x="42863" y="80963"/>
                    </a:cubicBezTo>
                    <a:cubicBezTo>
                      <a:pt x="46010" y="80064"/>
                      <a:pt x="49213" y="79375"/>
                      <a:pt x="52388" y="78581"/>
                    </a:cubicBezTo>
                    <a:cubicBezTo>
                      <a:pt x="54769" y="76994"/>
                      <a:pt x="56917" y="74981"/>
                      <a:pt x="59532" y="73819"/>
                    </a:cubicBezTo>
                    <a:cubicBezTo>
                      <a:pt x="64119" y="71780"/>
                      <a:pt x="69642" y="71840"/>
                      <a:pt x="73819" y="69056"/>
                    </a:cubicBezTo>
                    <a:cubicBezTo>
                      <a:pt x="83052" y="62902"/>
                      <a:pt x="78248" y="65199"/>
                      <a:pt x="88107" y="61913"/>
                    </a:cubicBezTo>
                    <a:cubicBezTo>
                      <a:pt x="90488" y="60325"/>
                      <a:pt x="93111" y="59051"/>
                      <a:pt x="95250" y="57150"/>
                    </a:cubicBezTo>
                    <a:cubicBezTo>
                      <a:pt x="95261" y="57141"/>
                      <a:pt x="113105" y="39296"/>
                      <a:pt x="116682" y="35719"/>
                    </a:cubicBezTo>
                    <a:lnTo>
                      <a:pt x="126207" y="26194"/>
                    </a:lnTo>
                    <a:cubicBezTo>
                      <a:pt x="127001" y="23813"/>
                      <a:pt x="127343" y="21229"/>
                      <a:pt x="128588" y="19050"/>
                    </a:cubicBezTo>
                    <a:cubicBezTo>
                      <a:pt x="136285" y="5579"/>
                      <a:pt x="135080" y="14516"/>
                      <a:pt x="138113" y="2381"/>
                    </a:cubicBezTo>
                    <a:cubicBezTo>
                      <a:pt x="138305" y="1611"/>
                      <a:pt x="138113" y="794"/>
                      <a:pt x="138113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64" name="직선 화살표 연결선 163"/>
            <p:cNvCxnSpPr/>
            <p:nvPr/>
          </p:nvCxnSpPr>
          <p:spPr>
            <a:xfrm>
              <a:off x="5566943" y="5481267"/>
              <a:ext cx="246091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5" name="곱셈 기호 164"/>
            <p:cNvSpPr/>
            <p:nvPr/>
          </p:nvSpPr>
          <p:spPr>
            <a:xfrm>
              <a:off x="2163825" y="6160050"/>
              <a:ext cx="761674" cy="900100"/>
            </a:xfrm>
            <a:prstGeom prst="mathMultiply">
              <a:avLst>
                <a:gd name="adj1" fmla="val 11515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곱셈 기호 165"/>
            <p:cNvSpPr/>
            <p:nvPr/>
          </p:nvSpPr>
          <p:spPr>
            <a:xfrm>
              <a:off x="2161868" y="7028809"/>
              <a:ext cx="761674" cy="900100"/>
            </a:xfrm>
            <a:prstGeom prst="mathMultiply">
              <a:avLst>
                <a:gd name="adj1" fmla="val 11515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곱셈 기호 166"/>
            <p:cNvSpPr/>
            <p:nvPr/>
          </p:nvSpPr>
          <p:spPr>
            <a:xfrm>
              <a:off x="3427632" y="7028809"/>
              <a:ext cx="761674" cy="900100"/>
            </a:xfrm>
            <a:prstGeom prst="mathMultiply">
              <a:avLst>
                <a:gd name="adj1" fmla="val 11515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2347208" y="6526720"/>
              <a:ext cx="36762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속도제어</a:t>
              </a:r>
              <a:endParaRPr lang="en-US" altLang="ko-KR" sz="600" b="1"/>
            </a:p>
            <a:p>
              <a:pPr algn="ctr"/>
              <a:r>
                <a:rPr lang="ko-KR" altLang="en-US" sz="600" b="1"/>
                <a:t>미수행</a:t>
              </a:r>
              <a:endParaRPr lang="ko-KR" altLang="en-US" sz="100" b="1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2347208" y="7372207"/>
              <a:ext cx="36762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전류제어</a:t>
              </a:r>
              <a:endParaRPr lang="en-US" altLang="ko-KR" sz="600" b="1"/>
            </a:p>
            <a:p>
              <a:pPr algn="ctr"/>
              <a:r>
                <a:rPr lang="ko-KR" altLang="en-US" sz="600" b="1"/>
                <a:t>미수행</a:t>
              </a:r>
              <a:endParaRPr lang="ko-KR" altLang="en-US" sz="100" b="1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650129" y="7372207"/>
              <a:ext cx="36762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전류제어</a:t>
              </a:r>
              <a:endParaRPr lang="en-US" altLang="ko-KR" sz="600" b="1"/>
            </a:p>
            <a:p>
              <a:pPr algn="ctr"/>
              <a:r>
                <a:rPr lang="ko-KR" altLang="en-US" sz="600" b="1"/>
                <a:t>미수행</a:t>
              </a:r>
              <a:endParaRPr lang="ko-KR" altLang="en-US" sz="100" b="1"/>
            </a:p>
          </p:txBody>
        </p:sp>
        <p:cxnSp>
          <p:nvCxnSpPr>
            <p:cNvPr id="175" name="직선 화살표 연결선 174"/>
            <p:cNvCxnSpPr>
              <a:stCxn id="176" idx="1"/>
            </p:cNvCxnSpPr>
            <p:nvPr/>
          </p:nvCxnSpPr>
          <p:spPr>
            <a:xfrm flipH="1">
              <a:off x="4960993" y="7343311"/>
              <a:ext cx="163845" cy="213562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124838" y="7158645"/>
              <a:ext cx="94147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>
                  <a:solidFill>
                    <a:srgbClr val="FF0000"/>
                  </a:solidFill>
                </a:rPr>
                <a:t>전류제어 미수행 시 속도가 변하는 구간에서 발생하는 가</a:t>
              </a:r>
              <a:r>
                <a:rPr lang="en-US" altLang="ko-KR" sz="600" b="1">
                  <a:solidFill>
                    <a:srgbClr val="FF0000"/>
                  </a:solidFill>
                </a:rPr>
                <a:t>/</a:t>
              </a:r>
              <a:r>
                <a:rPr lang="ko-KR" altLang="en-US" sz="600" b="1">
                  <a:solidFill>
                    <a:srgbClr val="FF0000"/>
                  </a:solidFill>
                </a:rPr>
                <a:t>감속도 오차를 제거하여 원하는 속도로 제어함</a:t>
              </a:r>
              <a:endParaRPr lang="ko-KR" altLang="en-US" sz="100" b="1">
                <a:solidFill>
                  <a:srgbClr val="FF0000"/>
                </a:solidFill>
              </a:endParaRPr>
            </a:p>
          </p:txBody>
        </p:sp>
        <p:cxnSp>
          <p:nvCxnSpPr>
            <p:cNvPr id="181" name="직선 화살표 연결선 180"/>
            <p:cNvCxnSpPr/>
            <p:nvPr/>
          </p:nvCxnSpPr>
          <p:spPr>
            <a:xfrm>
              <a:off x="4845890" y="7631993"/>
              <a:ext cx="121646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2" name="직선 화살표 연결선 181"/>
            <p:cNvCxnSpPr/>
            <p:nvPr/>
          </p:nvCxnSpPr>
          <p:spPr>
            <a:xfrm>
              <a:off x="5445297" y="8034879"/>
              <a:ext cx="121646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7" name="직선 화살표 연결선 186"/>
            <p:cNvCxnSpPr/>
            <p:nvPr/>
          </p:nvCxnSpPr>
          <p:spPr>
            <a:xfrm flipV="1">
              <a:off x="5577935" y="8034879"/>
              <a:ext cx="0" cy="9008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9" name="직선 화살표 연결선 188"/>
            <p:cNvCxnSpPr/>
            <p:nvPr/>
          </p:nvCxnSpPr>
          <p:spPr>
            <a:xfrm flipV="1">
              <a:off x="5451840" y="8034879"/>
              <a:ext cx="0" cy="9008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0" name="직선 화살표 연결선 189"/>
            <p:cNvCxnSpPr/>
            <p:nvPr/>
          </p:nvCxnSpPr>
          <p:spPr>
            <a:xfrm flipV="1">
              <a:off x="4967536" y="7556873"/>
              <a:ext cx="0" cy="11112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2" name="직선 화살표 연결선 191"/>
            <p:cNvCxnSpPr/>
            <p:nvPr/>
          </p:nvCxnSpPr>
          <p:spPr>
            <a:xfrm flipV="1">
              <a:off x="4838995" y="7556873"/>
              <a:ext cx="0" cy="11112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3" name="직선 화살표 연결선 202"/>
            <p:cNvCxnSpPr/>
            <p:nvPr/>
          </p:nvCxnSpPr>
          <p:spPr>
            <a:xfrm flipV="1">
              <a:off x="4839772" y="6523486"/>
              <a:ext cx="134612" cy="38842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6" name="직선 화살표 연결선 205"/>
            <p:cNvCxnSpPr/>
            <p:nvPr/>
          </p:nvCxnSpPr>
          <p:spPr>
            <a:xfrm>
              <a:off x="4967536" y="6523486"/>
              <a:ext cx="484304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7" name="직선 화살표 연결선 206"/>
            <p:cNvCxnSpPr/>
            <p:nvPr/>
          </p:nvCxnSpPr>
          <p:spPr>
            <a:xfrm flipH="1" flipV="1">
              <a:off x="5438037" y="6523486"/>
              <a:ext cx="131682" cy="39480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5" name="직선 화살표 연결선 214"/>
            <p:cNvCxnSpPr>
              <a:stCxn id="176" idx="1"/>
            </p:cNvCxnSpPr>
            <p:nvPr/>
          </p:nvCxnSpPr>
          <p:spPr>
            <a:xfrm flipH="1" flipV="1">
              <a:off x="4974384" y="6412781"/>
              <a:ext cx="150454" cy="930530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05" name="그룹 104"/>
          <p:cNvGrpSpPr/>
          <p:nvPr/>
        </p:nvGrpSpPr>
        <p:grpSpPr>
          <a:xfrm>
            <a:off x="9578102" y="1484875"/>
            <a:ext cx="8566898" cy="5537515"/>
            <a:chOff x="3887416" y="1933574"/>
            <a:chExt cx="8566898" cy="5537515"/>
          </a:xfrm>
        </p:grpSpPr>
        <p:sp>
          <p:nvSpPr>
            <p:cNvPr id="109" name="직사각형 108"/>
            <p:cNvSpPr/>
            <p:nvPr/>
          </p:nvSpPr>
          <p:spPr>
            <a:xfrm>
              <a:off x="3887416" y="1933575"/>
              <a:ext cx="4299255" cy="19412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8185255" y="1933574"/>
              <a:ext cx="4269059" cy="19412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3887416" y="3874821"/>
              <a:ext cx="4299255" cy="35962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8185255" y="3874821"/>
              <a:ext cx="4269059" cy="35962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11009194" y="5903098"/>
              <a:ext cx="1273917" cy="140624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4088815" y="4250431"/>
              <a:ext cx="3912436" cy="1406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4088815" y="5897570"/>
              <a:ext cx="3912436" cy="14062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4088815" y="2306447"/>
              <a:ext cx="3912436" cy="1406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/>
                <a:t>ㄴ</a:t>
              </a:r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8351439" y="2306447"/>
              <a:ext cx="3912436" cy="1406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5333225" y="2547341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6945789" y="2547341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26" name="직선 화살표 연결선 125"/>
            <p:cNvCxnSpPr/>
            <p:nvPr/>
          </p:nvCxnSpPr>
          <p:spPr>
            <a:xfrm>
              <a:off x="6266051" y="2907381"/>
              <a:ext cx="679738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8" name="꺾인 연결선 127"/>
            <p:cNvCxnSpPr>
              <a:stCxn id="124" idx="2"/>
              <a:endCxn id="123" idx="2"/>
            </p:cNvCxnSpPr>
            <p:nvPr/>
          </p:nvCxnSpPr>
          <p:spPr>
            <a:xfrm rot="5400000">
              <a:off x="6605921" y="2461140"/>
              <a:ext cx="8467" cy="1612564"/>
            </a:xfrm>
            <a:prstGeom prst="bentConnector3">
              <a:avLst>
                <a:gd name="adj1" fmla="val 3494118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1" name="직사각형 130"/>
            <p:cNvSpPr/>
            <p:nvPr/>
          </p:nvSpPr>
          <p:spPr>
            <a:xfrm>
              <a:off x="4184826" y="2658174"/>
              <a:ext cx="741835" cy="4984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32" name="직선 화살표 연결선 131"/>
            <p:cNvCxnSpPr>
              <a:stCxn id="131" idx="3"/>
              <a:endCxn id="123" idx="1"/>
            </p:cNvCxnSpPr>
            <p:nvPr/>
          </p:nvCxnSpPr>
          <p:spPr>
            <a:xfrm>
              <a:off x="4926661" y="2907381"/>
              <a:ext cx="406564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3" name="TextBox 132"/>
            <p:cNvSpPr txBox="1"/>
            <p:nvPr/>
          </p:nvSpPr>
          <p:spPr>
            <a:xfrm>
              <a:off x="4124410" y="2287679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PC</a:t>
              </a:r>
              <a:endParaRPr lang="ko-KR" altLang="en-US" sz="1400" b="1"/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9595849" y="2547341"/>
              <a:ext cx="932826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11208413" y="2547341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36" name="직선 화살표 연결선 135"/>
            <p:cNvCxnSpPr/>
            <p:nvPr/>
          </p:nvCxnSpPr>
          <p:spPr>
            <a:xfrm>
              <a:off x="10528675" y="2907381"/>
              <a:ext cx="679738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7" name="꺾인 연결선 136"/>
            <p:cNvCxnSpPr>
              <a:stCxn id="135" idx="2"/>
              <a:endCxn id="134" idx="2"/>
            </p:cNvCxnSpPr>
            <p:nvPr/>
          </p:nvCxnSpPr>
          <p:spPr>
            <a:xfrm rot="5400000">
              <a:off x="10868545" y="2461140"/>
              <a:ext cx="8467" cy="1612564"/>
            </a:xfrm>
            <a:prstGeom prst="bentConnector3">
              <a:avLst>
                <a:gd name="adj1" fmla="val 3494118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" name="직사각형 137"/>
            <p:cNvSpPr/>
            <p:nvPr/>
          </p:nvSpPr>
          <p:spPr>
            <a:xfrm>
              <a:off x="8447450" y="2658174"/>
              <a:ext cx="741835" cy="4984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40" name="직선 화살표 연결선 139"/>
            <p:cNvCxnSpPr>
              <a:stCxn id="138" idx="3"/>
              <a:endCxn id="134" idx="1"/>
            </p:cNvCxnSpPr>
            <p:nvPr/>
          </p:nvCxnSpPr>
          <p:spPr>
            <a:xfrm>
              <a:off x="9189285" y="2907381"/>
              <a:ext cx="406564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1" name="TextBox 140"/>
            <p:cNvSpPr txBox="1"/>
            <p:nvPr/>
          </p:nvSpPr>
          <p:spPr>
            <a:xfrm>
              <a:off x="8387034" y="2287679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PC</a:t>
              </a:r>
              <a:endParaRPr lang="ko-KR" altLang="en-US" sz="1400" b="1"/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6945789" y="4491325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44" name="꺾인 연결선 143"/>
            <p:cNvCxnSpPr>
              <a:stCxn id="151" idx="3"/>
              <a:endCxn id="143" idx="1"/>
            </p:cNvCxnSpPr>
            <p:nvPr/>
          </p:nvCxnSpPr>
          <p:spPr>
            <a:xfrm flipV="1">
              <a:off x="6266051" y="4851365"/>
              <a:ext cx="679738" cy="1647139"/>
            </a:xfrm>
            <a:prstGeom prst="bentConnector3">
              <a:avLst>
                <a:gd name="adj1" fmla="val 5000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5" name="직사각형 144"/>
            <p:cNvSpPr/>
            <p:nvPr/>
          </p:nvSpPr>
          <p:spPr>
            <a:xfrm>
              <a:off x="4184826" y="4602158"/>
              <a:ext cx="741835" cy="4984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4124410" y="4279288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PC</a:t>
              </a:r>
              <a:endParaRPr lang="ko-KR" altLang="en-US" sz="1400" b="1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5333225" y="6138464"/>
              <a:ext cx="932826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52" name="꺾인 연결선 151"/>
            <p:cNvCxnSpPr>
              <a:stCxn id="143" idx="2"/>
              <a:endCxn id="151" idx="2"/>
            </p:cNvCxnSpPr>
            <p:nvPr/>
          </p:nvCxnSpPr>
          <p:spPr>
            <a:xfrm rot="5400000">
              <a:off x="5782351" y="5228692"/>
              <a:ext cx="1647139" cy="1612564"/>
            </a:xfrm>
            <a:prstGeom prst="bentConnector3">
              <a:avLst>
                <a:gd name="adj1" fmla="val 116523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3" name="TextBox 152"/>
            <p:cNvSpPr txBox="1"/>
            <p:nvPr/>
          </p:nvSpPr>
          <p:spPr>
            <a:xfrm>
              <a:off x="4124410" y="5926427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400" b="1"/>
                <a:t>타겟</a:t>
              </a:r>
            </a:p>
          </p:txBody>
        </p:sp>
        <p:cxnSp>
          <p:nvCxnSpPr>
            <p:cNvPr id="154" name="꺾인 연결선 153"/>
            <p:cNvCxnSpPr>
              <a:stCxn id="145" idx="3"/>
              <a:endCxn id="151" idx="1"/>
            </p:cNvCxnSpPr>
            <p:nvPr/>
          </p:nvCxnSpPr>
          <p:spPr>
            <a:xfrm>
              <a:off x="4926661" y="4851365"/>
              <a:ext cx="406564" cy="1647139"/>
            </a:xfrm>
            <a:prstGeom prst="bentConnector3">
              <a:avLst>
                <a:gd name="adj1" fmla="val 3215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5" name="TextBox 154"/>
            <p:cNvSpPr txBox="1"/>
            <p:nvPr/>
          </p:nvSpPr>
          <p:spPr>
            <a:xfrm rot="5400000">
              <a:off x="4961814" y="5374633"/>
              <a:ext cx="404772" cy="1384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900" b="1"/>
                <a:t>UART</a:t>
              </a:r>
              <a:endParaRPr lang="ko-KR" altLang="en-US" sz="900" b="1"/>
            </a:p>
          </p:txBody>
        </p:sp>
        <p:sp>
          <p:nvSpPr>
            <p:cNvPr id="156" name="TextBox 155"/>
            <p:cNvSpPr txBox="1"/>
            <p:nvPr/>
          </p:nvSpPr>
          <p:spPr>
            <a:xfrm rot="5400000">
              <a:off x="6512506" y="5374633"/>
              <a:ext cx="404772" cy="1384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900" b="1"/>
                <a:t>UART</a:t>
              </a:r>
              <a:endParaRPr lang="ko-KR" altLang="en-US" sz="900" b="1"/>
            </a:p>
          </p:txBody>
        </p:sp>
        <p:sp>
          <p:nvSpPr>
            <p:cNvPr id="157" name="TextBox 156"/>
            <p:cNvSpPr txBox="1"/>
            <p:nvPr/>
          </p:nvSpPr>
          <p:spPr>
            <a:xfrm rot="5400000">
              <a:off x="7322709" y="5374634"/>
              <a:ext cx="404772" cy="1384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900" b="1"/>
                <a:t>UART</a:t>
              </a:r>
              <a:endParaRPr lang="ko-KR" altLang="en-US" sz="900" b="1"/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8370675" y="5903098"/>
              <a:ext cx="2333848" cy="14062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9615085" y="6143992"/>
              <a:ext cx="932826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11227649" y="6143992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68" name="직선 화살표 연결선 167"/>
            <p:cNvCxnSpPr/>
            <p:nvPr/>
          </p:nvCxnSpPr>
          <p:spPr>
            <a:xfrm>
              <a:off x="10547911" y="6504032"/>
              <a:ext cx="679738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2" name="꺾인 연결선 171"/>
            <p:cNvCxnSpPr>
              <a:stCxn id="162" idx="2"/>
              <a:endCxn id="161" idx="2"/>
            </p:cNvCxnSpPr>
            <p:nvPr/>
          </p:nvCxnSpPr>
          <p:spPr>
            <a:xfrm rot="5400000">
              <a:off x="10887781" y="6057791"/>
              <a:ext cx="8467" cy="1612564"/>
            </a:xfrm>
            <a:prstGeom prst="bentConnector3">
              <a:avLst>
                <a:gd name="adj1" fmla="val 3494118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3" name="직사각형 172"/>
            <p:cNvSpPr/>
            <p:nvPr/>
          </p:nvSpPr>
          <p:spPr>
            <a:xfrm>
              <a:off x="8466686" y="6254825"/>
              <a:ext cx="741835" cy="4984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74" name="직선 화살표 연결선 173"/>
            <p:cNvCxnSpPr>
              <a:stCxn id="173" idx="3"/>
              <a:endCxn id="161" idx="1"/>
            </p:cNvCxnSpPr>
            <p:nvPr/>
          </p:nvCxnSpPr>
          <p:spPr>
            <a:xfrm>
              <a:off x="9208521" y="6504032"/>
              <a:ext cx="406564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7" name="TextBox 176"/>
            <p:cNvSpPr txBox="1"/>
            <p:nvPr/>
          </p:nvSpPr>
          <p:spPr>
            <a:xfrm>
              <a:off x="8406271" y="5919255"/>
              <a:ext cx="122479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400" b="1"/>
                <a:t>타겟</a:t>
              </a: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11051220" y="5919255"/>
              <a:ext cx="42635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HIL</a:t>
              </a:r>
              <a:endParaRPr lang="ko-KR" altLang="en-US" sz="1400" b="1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10656899" y="6350897"/>
              <a:ext cx="404772" cy="12311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800" b="1"/>
                <a:t>PWM</a:t>
              </a:r>
              <a:endParaRPr lang="ko-KR" altLang="en-US" sz="800" b="1"/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10654473" y="6868307"/>
              <a:ext cx="40477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800" b="1"/>
                <a:t>Enc</a:t>
              </a:r>
            </a:p>
            <a:p>
              <a:pPr algn="ctr"/>
              <a:r>
                <a:rPr lang="en-US" altLang="ko-KR" sz="800" b="1"/>
                <a:t>Pulse</a:t>
              </a:r>
              <a:endParaRPr lang="ko-KR" altLang="en-US" sz="800" b="1"/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3924047" y="1977176"/>
              <a:ext cx="155397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①MIL</a:t>
              </a:r>
              <a:endParaRPr lang="ko-KR" altLang="en-US" sz="1800" b="1"/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8229432" y="1977176"/>
              <a:ext cx="154643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②SIL</a:t>
              </a:r>
              <a:endParaRPr lang="ko-KR" altLang="en-US" sz="1800" b="1"/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3924046" y="3910911"/>
              <a:ext cx="15072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③PIL</a:t>
              </a:r>
              <a:endParaRPr lang="ko-KR" altLang="en-US" sz="1800" b="1"/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8254563" y="3910911"/>
              <a:ext cx="164318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④HIL</a:t>
              </a:r>
              <a:endParaRPr lang="ko-KR" altLang="en-US" sz="1800" b="1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45054" y="1683794"/>
            <a:ext cx="9320531" cy="5195116"/>
            <a:chOff x="1957069" y="1835282"/>
            <a:chExt cx="9320531" cy="5195116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325EB72D-DF97-4390-914E-716D37C18460}"/>
                </a:ext>
              </a:extLst>
            </p:cNvPr>
            <p:cNvSpPr/>
            <p:nvPr/>
          </p:nvSpPr>
          <p:spPr>
            <a:xfrm>
              <a:off x="2368845" y="1835282"/>
              <a:ext cx="3657010" cy="31393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ex) SBCM PDS</a:t>
              </a:r>
              <a:r>
                <a:rPr lang="ko-KR" altLang="en-US" sz="1100" b="1">
                  <a:solidFill>
                    <a:schemeClr val="tx1"/>
                  </a:solidFill>
                </a:rPr>
                <a:t> 모델</a:t>
              </a: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7D287DD-35E7-4715-8FC9-8BEA657C18CC}"/>
                </a:ext>
              </a:extLst>
            </p:cNvPr>
            <p:cNvSpPr/>
            <p:nvPr/>
          </p:nvSpPr>
          <p:spPr>
            <a:xfrm>
              <a:off x="4935797" y="2133155"/>
              <a:ext cx="761410" cy="2043662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etc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23122308-36FD-4C86-A7A4-5EECED58C006}"/>
                </a:ext>
              </a:extLst>
            </p:cNvPr>
            <p:cNvSpPr/>
            <p:nvPr/>
          </p:nvSpPr>
          <p:spPr>
            <a:xfrm>
              <a:off x="2726587" y="3368103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FCA40B62-1668-4F30-B6C2-125D8AB79BF5}"/>
                </a:ext>
              </a:extLst>
            </p:cNvPr>
            <p:cNvSpPr/>
            <p:nvPr/>
          </p:nvSpPr>
          <p:spPr>
            <a:xfrm>
              <a:off x="3794939" y="2133155"/>
              <a:ext cx="761410" cy="204366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0C6E4113-698B-4957-A361-6BD15983C198}"/>
                </a:ext>
              </a:extLst>
            </p:cNvPr>
            <p:cNvSpPr/>
            <p:nvPr/>
          </p:nvSpPr>
          <p:spPr>
            <a:xfrm>
              <a:off x="6314531" y="2133155"/>
              <a:ext cx="1026070" cy="78012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액츄에이터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(Relay/Motor)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5A56FF01-2B95-4877-BCF2-8ED73908102D}"/>
                </a:ext>
              </a:extLst>
            </p:cNvPr>
            <p:cNvSpPr/>
            <p:nvPr/>
          </p:nvSpPr>
          <p:spPr>
            <a:xfrm>
              <a:off x="2726587" y="2133155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228C0C5F-C086-484C-8F62-441D6B730818}"/>
                </a:ext>
              </a:extLst>
            </p:cNvPr>
            <p:cNvGrpSpPr/>
            <p:nvPr/>
          </p:nvGrpSpPr>
          <p:grpSpPr>
            <a:xfrm>
              <a:off x="1957069" y="3462556"/>
              <a:ext cx="769517" cy="610488"/>
              <a:chOff x="4467965" y="6467935"/>
              <a:chExt cx="1071672" cy="610488"/>
            </a:xfrm>
          </p:grpSpPr>
          <p:cxnSp>
            <p:nvCxnSpPr>
              <p:cNvPr id="198" name="직선 화살표 연결선 197">
                <a:extLst>
                  <a:ext uri="{FF2B5EF4-FFF2-40B4-BE49-F238E27FC236}">
                    <a16:creationId xmlns:a16="http://schemas.microsoft.com/office/drawing/2014/main" id="{76F5313E-1A9F-4564-A20C-75390F4E6F7A}"/>
                  </a:ext>
                </a:extLst>
              </p:cNvPr>
              <p:cNvCxnSpPr/>
              <p:nvPr/>
            </p:nvCxnSpPr>
            <p:spPr>
              <a:xfrm>
                <a:off x="4467965" y="6467935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9" name="직선 화살표 연결선 198">
                <a:extLst>
                  <a:ext uri="{FF2B5EF4-FFF2-40B4-BE49-F238E27FC236}">
                    <a16:creationId xmlns:a16="http://schemas.microsoft.com/office/drawing/2014/main" id="{745544F2-C58C-4C65-95BC-2181AA7F6025}"/>
                  </a:ext>
                </a:extLst>
              </p:cNvPr>
              <p:cNvCxnSpPr/>
              <p:nvPr/>
            </p:nvCxnSpPr>
            <p:spPr>
              <a:xfrm>
                <a:off x="4467965" y="6620557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0" name="직선 화살표 연결선 199">
                <a:extLst>
                  <a:ext uri="{FF2B5EF4-FFF2-40B4-BE49-F238E27FC236}">
                    <a16:creationId xmlns:a16="http://schemas.microsoft.com/office/drawing/2014/main" id="{E3E83A12-0D76-4116-B7C8-F253C578541B}"/>
                  </a:ext>
                </a:extLst>
              </p:cNvPr>
              <p:cNvCxnSpPr/>
              <p:nvPr/>
            </p:nvCxnSpPr>
            <p:spPr>
              <a:xfrm>
                <a:off x="4467965" y="6773179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1" name="직선 화살표 연결선 200">
                <a:extLst>
                  <a:ext uri="{FF2B5EF4-FFF2-40B4-BE49-F238E27FC236}">
                    <a16:creationId xmlns:a16="http://schemas.microsoft.com/office/drawing/2014/main" id="{C1F07350-234A-4F33-91FF-61FBD14D1F27}"/>
                  </a:ext>
                </a:extLst>
              </p:cNvPr>
              <p:cNvCxnSpPr/>
              <p:nvPr/>
            </p:nvCxnSpPr>
            <p:spPr>
              <a:xfrm>
                <a:off x="4467965" y="6925801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2" name="직선 화살표 연결선 201">
                <a:extLst>
                  <a:ext uri="{FF2B5EF4-FFF2-40B4-BE49-F238E27FC236}">
                    <a16:creationId xmlns:a16="http://schemas.microsoft.com/office/drawing/2014/main" id="{6B398246-D3B7-4F42-840B-D3BF1E97DB11}"/>
                  </a:ext>
                </a:extLst>
              </p:cNvPr>
              <p:cNvCxnSpPr/>
              <p:nvPr/>
            </p:nvCxnSpPr>
            <p:spPr>
              <a:xfrm>
                <a:off x="4467965" y="7078423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19729D7F-0EB8-45A9-BB7B-7EED3DA24670}"/>
                </a:ext>
              </a:extLst>
            </p:cNvPr>
            <p:cNvGrpSpPr/>
            <p:nvPr/>
          </p:nvGrpSpPr>
          <p:grpSpPr>
            <a:xfrm>
              <a:off x="1964984" y="2331550"/>
              <a:ext cx="769517" cy="380033"/>
              <a:chOff x="4475880" y="5336929"/>
              <a:chExt cx="1071672" cy="380033"/>
            </a:xfrm>
          </p:grpSpPr>
          <p:cxnSp>
            <p:nvCxnSpPr>
              <p:cNvPr id="205" name="직선 화살표 연결선 204">
                <a:extLst>
                  <a:ext uri="{FF2B5EF4-FFF2-40B4-BE49-F238E27FC236}">
                    <a16:creationId xmlns:a16="http://schemas.microsoft.com/office/drawing/2014/main" id="{3964A585-0CF8-44F3-8517-5D51382442ED}"/>
                  </a:ext>
                </a:extLst>
              </p:cNvPr>
              <p:cNvCxnSpPr/>
              <p:nvPr/>
            </p:nvCxnSpPr>
            <p:spPr>
              <a:xfrm>
                <a:off x="4475880" y="5336929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8" name="직선 화살표 연결선 207">
                <a:extLst>
                  <a:ext uri="{FF2B5EF4-FFF2-40B4-BE49-F238E27FC236}">
                    <a16:creationId xmlns:a16="http://schemas.microsoft.com/office/drawing/2014/main" id="{50C1DFFE-F0B0-4B8B-AA36-5A3D2C37774A}"/>
                  </a:ext>
                </a:extLst>
              </p:cNvPr>
              <p:cNvCxnSpPr/>
              <p:nvPr/>
            </p:nvCxnSpPr>
            <p:spPr>
              <a:xfrm>
                <a:off x="4475880" y="5716962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8DF02822-B92A-4866-9FDD-30A6358B19E5}"/>
                </a:ext>
              </a:extLst>
            </p:cNvPr>
            <p:cNvGrpSpPr/>
            <p:nvPr/>
          </p:nvGrpSpPr>
          <p:grpSpPr>
            <a:xfrm>
              <a:off x="3487997" y="2331550"/>
              <a:ext cx="306941" cy="1436250"/>
              <a:chOff x="6301047" y="4986409"/>
              <a:chExt cx="357742" cy="1436250"/>
            </a:xfrm>
          </p:grpSpPr>
          <p:cxnSp>
            <p:nvCxnSpPr>
              <p:cNvPr id="210" name="직선 화살표 연결선 209">
                <a:extLst>
                  <a:ext uri="{FF2B5EF4-FFF2-40B4-BE49-F238E27FC236}">
                    <a16:creationId xmlns:a16="http://schemas.microsoft.com/office/drawing/2014/main" id="{59B437AF-3B3E-409F-92B1-623E6DE0FECD}"/>
                  </a:ext>
                </a:extLst>
              </p:cNvPr>
              <p:cNvCxnSpPr/>
              <p:nvPr/>
            </p:nvCxnSpPr>
            <p:spPr>
              <a:xfrm>
                <a:off x="6301047" y="6422659"/>
                <a:ext cx="35774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3A0A8D1F-1111-4A41-A8B4-01E3DA8BBD35}"/>
                  </a:ext>
                </a:extLst>
              </p:cNvPr>
              <p:cNvGrpSpPr/>
              <p:nvPr/>
            </p:nvGrpSpPr>
            <p:grpSpPr>
              <a:xfrm>
                <a:off x="6301047" y="4986409"/>
                <a:ext cx="357742" cy="380033"/>
                <a:chOff x="5587117" y="5336929"/>
                <a:chExt cx="1071672" cy="380033"/>
              </a:xfrm>
            </p:grpSpPr>
            <p:cxnSp>
              <p:nvCxnSpPr>
                <p:cNvPr id="212" name="직선 화살표 연결선 211">
                  <a:extLst>
                    <a:ext uri="{FF2B5EF4-FFF2-40B4-BE49-F238E27FC236}">
                      <a16:creationId xmlns:a16="http://schemas.microsoft.com/office/drawing/2014/main" id="{F8B24AFB-82DA-4CED-93EC-77B9FA5D2CBD}"/>
                    </a:ext>
                  </a:extLst>
                </p:cNvPr>
                <p:cNvCxnSpPr/>
                <p:nvPr/>
              </p:nvCxnSpPr>
              <p:spPr>
                <a:xfrm>
                  <a:off x="5587117" y="5336929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13" name="직선 화살표 연결선 212">
                  <a:extLst>
                    <a:ext uri="{FF2B5EF4-FFF2-40B4-BE49-F238E27FC236}">
                      <a16:creationId xmlns:a16="http://schemas.microsoft.com/office/drawing/2014/main" id="{DA53CB37-1D1A-453E-8E65-D7781F7A283F}"/>
                    </a:ext>
                  </a:extLst>
                </p:cNvPr>
                <p:cNvCxnSpPr/>
                <p:nvPr/>
              </p:nvCxnSpPr>
              <p:spPr>
                <a:xfrm>
                  <a:off x="5587117" y="5716962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71FBDB85-20F2-4F58-A3DB-8B865E91A8BF}"/>
                </a:ext>
              </a:extLst>
            </p:cNvPr>
            <p:cNvCxnSpPr>
              <a:endCxn id="195" idx="1"/>
            </p:cNvCxnSpPr>
            <p:nvPr/>
          </p:nvCxnSpPr>
          <p:spPr>
            <a:xfrm>
              <a:off x="5697207" y="2523218"/>
              <a:ext cx="617324" cy="0"/>
            </a:xfrm>
            <a:prstGeom prst="straightConnector1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6" name="꺾인 연결선 36">
              <a:extLst>
                <a:ext uri="{FF2B5EF4-FFF2-40B4-BE49-F238E27FC236}">
                  <a16:creationId xmlns:a16="http://schemas.microsoft.com/office/drawing/2014/main" id="{9E398D4E-C60B-4F39-8BDC-7E7D4FB5D12A}"/>
                </a:ext>
              </a:extLst>
            </p:cNvPr>
            <p:cNvCxnSpPr>
              <a:stCxn id="195" idx="2"/>
            </p:cNvCxnSpPr>
            <p:nvPr/>
          </p:nvCxnSpPr>
          <p:spPr>
            <a:xfrm rot="5400000">
              <a:off x="6141535" y="2468954"/>
              <a:ext cx="241705" cy="1130359"/>
            </a:xfrm>
            <a:prstGeom prst="bentConnector2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7" name="직선 화살표 연결선 216">
              <a:extLst>
                <a:ext uri="{FF2B5EF4-FFF2-40B4-BE49-F238E27FC236}">
                  <a16:creationId xmlns:a16="http://schemas.microsoft.com/office/drawing/2014/main" id="{58E82E52-C06F-443C-B1A5-C585A19331E1}"/>
                </a:ext>
              </a:extLst>
            </p:cNvPr>
            <p:cNvCxnSpPr>
              <a:stCxn id="194" idx="3"/>
            </p:cNvCxnSpPr>
            <p:nvPr/>
          </p:nvCxnSpPr>
          <p:spPr>
            <a:xfrm>
              <a:off x="4556349" y="3154986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8" name="직선 화살표 연결선 217">
              <a:extLst>
                <a:ext uri="{FF2B5EF4-FFF2-40B4-BE49-F238E27FC236}">
                  <a16:creationId xmlns:a16="http://schemas.microsoft.com/office/drawing/2014/main" id="{C90F1353-1608-43D6-A710-DBD03187BFFC}"/>
                </a:ext>
              </a:extLst>
            </p:cNvPr>
            <p:cNvCxnSpPr/>
            <p:nvPr/>
          </p:nvCxnSpPr>
          <p:spPr>
            <a:xfrm>
              <a:off x="4556349" y="2523218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A4E4F1A-F9FB-44A3-B0DC-C2B6FFD6D404}"/>
                </a:ext>
              </a:extLst>
            </p:cNvPr>
            <p:cNvSpPr/>
            <p:nvPr/>
          </p:nvSpPr>
          <p:spPr>
            <a:xfrm>
              <a:off x="2734501" y="4352531"/>
              <a:ext cx="2962706" cy="445378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2C13FFDA-84BD-47BE-970F-CE09F53044CA}"/>
                </a:ext>
              </a:extLst>
            </p:cNvPr>
            <p:cNvSpPr/>
            <p:nvPr/>
          </p:nvSpPr>
          <p:spPr>
            <a:xfrm>
              <a:off x="3778160" y="5781303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585BD6A-3CBC-4FC8-ABE7-59682327A741}"/>
                </a:ext>
              </a:extLst>
            </p:cNvPr>
            <p:cNvSpPr/>
            <p:nvPr/>
          </p:nvSpPr>
          <p:spPr>
            <a:xfrm>
              <a:off x="5268408" y="5777935"/>
              <a:ext cx="761410" cy="8087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8F1FB71E-1205-4E2B-893A-08EC675BB04B}"/>
                </a:ext>
              </a:extLst>
            </p:cNvPr>
            <p:cNvSpPr/>
            <p:nvPr/>
          </p:nvSpPr>
          <p:spPr>
            <a:xfrm>
              <a:off x="2287912" y="5777935"/>
              <a:ext cx="761410" cy="808714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B786DE09-E52D-4476-8C28-88B484429372}"/>
                </a:ext>
              </a:extLst>
            </p:cNvPr>
            <p:cNvSpPr/>
            <p:nvPr/>
          </p:nvSpPr>
          <p:spPr>
            <a:xfrm>
              <a:off x="6758655" y="5777935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4" name="오른쪽 화살표 19">
              <a:extLst>
                <a:ext uri="{FF2B5EF4-FFF2-40B4-BE49-F238E27FC236}">
                  <a16:creationId xmlns:a16="http://schemas.microsoft.com/office/drawing/2014/main" id="{BCED3026-311E-461D-9356-3EEC0BCD59C2}"/>
                </a:ext>
              </a:extLst>
            </p:cNvPr>
            <p:cNvSpPr/>
            <p:nvPr/>
          </p:nvSpPr>
          <p:spPr>
            <a:xfrm>
              <a:off x="3223388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5" name="오른쪽 화살표 41">
              <a:extLst>
                <a:ext uri="{FF2B5EF4-FFF2-40B4-BE49-F238E27FC236}">
                  <a16:creationId xmlns:a16="http://schemas.microsoft.com/office/drawing/2014/main" id="{8F4C5EF6-8501-47CD-A856-15EFBB50DA63}"/>
                </a:ext>
              </a:extLst>
            </p:cNvPr>
            <p:cNvSpPr/>
            <p:nvPr/>
          </p:nvSpPr>
          <p:spPr>
            <a:xfrm>
              <a:off x="4713637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6" name="오른쪽 화살표 42">
              <a:extLst>
                <a:ext uri="{FF2B5EF4-FFF2-40B4-BE49-F238E27FC236}">
                  <a16:creationId xmlns:a16="http://schemas.microsoft.com/office/drawing/2014/main" id="{EEC06DE6-4B13-472F-BE2A-39B3D4CC6A02}"/>
                </a:ext>
              </a:extLst>
            </p:cNvPr>
            <p:cNvSpPr/>
            <p:nvPr/>
          </p:nvSpPr>
          <p:spPr>
            <a:xfrm>
              <a:off x="6203884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003B1432-4EBD-4204-91D1-261BD30D78DD}"/>
                </a:ext>
              </a:extLst>
            </p:cNvPr>
            <p:cNvSpPr/>
            <p:nvPr/>
          </p:nvSpPr>
          <p:spPr>
            <a:xfrm>
              <a:off x="8248902" y="5777935"/>
              <a:ext cx="761410" cy="808714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8" name="오른쪽 화살표 44">
              <a:extLst>
                <a:ext uri="{FF2B5EF4-FFF2-40B4-BE49-F238E27FC236}">
                  <a16:creationId xmlns:a16="http://schemas.microsoft.com/office/drawing/2014/main" id="{B207C557-4C2D-4D22-AC3F-608D21110C8D}"/>
                </a:ext>
              </a:extLst>
            </p:cNvPr>
            <p:cNvSpPr/>
            <p:nvPr/>
          </p:nvSpPr>
          <p:spPr>
            <a:xfrm>
              <a:off x="7694131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9" name="곱셈 기호 20">
              <a:extLst>
                <a:ext uri="{FF2B5EF4-FFF2-40B4-BE49-F238E27FC236}">
                  <a16:creationId xmlns:a16="http://schemas.microsoft.com/office/drawing/2014/main" id="{92C8C825-C978-4F0D-AC0E-C21EDB38AF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38760" y="5334186"/>
              <a:ext cx="1573483" cy="1696212"/>
            </a:xfrm>
            <a:prstGeom prst="mathMultiply">
              <a:avLst>
                <a:gd name="adj1" fmla="val 4924"/>
              </a:avLst>
            </a:prstGeom>
            <a:solidFill>
              <a:schemeClr val="tx2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51A48A1-245E-49C8-AC9F-54209E4BA7A2}"/>
                </a:ext>
              </a:extLst>
            </p:cNvPr>
            <p:cNvSpPr/>
            <p:nvPr/>
          </p:nvSpPr>
          <p:spPr>
            <a:xfrm>
              <a:off x="5702200" y="6643380"/>
              <a:ext cx="3341146" cy="38701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ko-KR" altLang="en-US" sz="1100" b="1">
                  <a:solidFill>
                    <a:schemeClr val="tx1"/>
                  </a:solidFill>
                </a:rPr>
                <a:t>통신부 </a:t>
              </a:r>
              <a:r>
                <a:rPr lang="en-US" altLang="ko-KR" sz="1100" b="1">
                  <a:solidFill>
                    <a:schemeClr val="tx1"/>
                  </a:solidFill>
                </a:rPr>
                <a:t>: </a:t>
              </a:r>
              <a:r>
                <a:rPr lang="ko-KR" altLang="en-US" sz="1100" b="1">
                  <a:solidFill>
                    <a:schemeClr val="tx1"/>
                  </a:solidFill>
                </a:rPr>
                <a:t>수주시 적용</a:t>
              </a:r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우선테스트 용으로 통신 구현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Safety : </a:t>
              </a:r>
              <a:r>
                <a:rPr lang="ko-KR" altLang="en-US" sz="1100" b="1">
                  <a:solidFill>
                    <a:schemeClr val="tx1"/>
                  </a:solidFill>
                </a:rPr>
                <a:t>고객 </a:t>
              </a:r>
              <a:r>
                <a:rPr lang="en-US" altLang="ko-KR" sz="1100" b="1">
                  <a:solidFill>
                    <a:schemeClr val="tx1"/>
                  </a:solidFill>
                </a:rPr>
                <a:t>FSR </a:t>
              </a:r>
              <a:r>
                <a:rPr lang="ko-KR" altLang="en-US" sz="1100" b="1">
                  <a:solidFill>
                    <a:schemeClr val="tx1"/>
                  </a:solidFill>
                </a:rPr>
                <a:t>확보 시 적용</a:t>
              </a:r>
            </a:p>
          </p:txBody>
        </p:sp>
        <p:pic>
          <p:nvPicPr>
            <p:cNvPr id="231" name="그림 230">
              <a:extLst>
                <a:ext uri="{FF2B5EF4-FFF2-40B4-BE49-F238E27FC236}">
                  <a16:creationId xmlns:a16="http://schemas.microsoft.com/office/drawing/2014/main" id="{FFFC9B20-BC31-4C56-9D97-44E762CEC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73336" y="3650690"/>
              <a:ext cx="4695825" cy="1323975"/>
            </a:xfrm>
            <a:prstGeom prst="rect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</p:pic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3D0089E9-1842-4222-B1E0-EF5C8EE8A3CA}"/>
                </a:ext>
              </a:extLst>
            </p:cNvPr>
            <p:cNvSpPr txBox="1"/>
            <p:nvPr/>
          </p:nvSpPr>
          <p:spPr>
            <a:xfrm>
              <a:off x="4720328" y="2274470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A58B59BC-CAAB-4F48-974B-F151153684F9}"/>
                </a:ext>
              </a:extLst>
            </p:cNvPr>
            <p:cNvSpPr txBox="1"/>
            <p:nvPr/>
          </p:nvSpPr>
          <p:spPr>
            <a:xfrm>
              <a:off x="6859317" y="2979787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A68DCDF2-4D05-4EF1-994C-3342789A6949}"/>
                </a:ext>
              </a:extLst>
            </p:cNvPr>
            <p:cNvCxnSpPr/>
            <p:nvPr/>
          </p:nvCxnSpPr>
          <p:spPr>
            <a:xfrm>
              <a:off x="5309870" y="3410661"/>
              <a:ext cx="1254443" cy="1578293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DBAC6B59-44A2-4379-A50D-33D3C7B283D7}"/>
                </a:ext>
              </a:extLst>
            </p:cNvPr>
            <p:cNvCxnSpPr/>
            <p:nvPr/>
          </p:nvCxnSpPr>
          <p:spPr>
            <a:xfrm>
              <a:off x="7412990" y="2092401"/>
              <a:ext cx="3864610" cy="1548765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493149A3-7965-490E-863E-43668EE972C9}"/>
                </a:ext>
              </a:extLst>
            </p:cNvPr>
            <p:cNvSpPr txBox="1"/>
            <p:nvPr/>
          </p:nvSpPr>
          <p:spPr>
            <a:xfrm>
              <a:off x="6638307" y="3824191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F2EEDAB-5C8D-4759-BE7D-DDED7C80CF2A}"/>
                </a:ext>
              </a:extLst>
            </p:cNvPr>
            <p:cNvSpPr txBox="1"/>
            <p:nvPr/>
          </p:nvSpPr>
          <p:spPr>
            <a:xfrm>
              <a:off x="10905537" y="3947301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238" name="직선 화살표 연결선 237">
              <a:extLst>
                <a:ext uri="{FF2B5EF4-FFF2-40B4-BE49-F238E27FC236}">
                  <a16:creationId xmlns:a16="http://schemas.microsoft.com/office/drawing/2014/main" id="{EB225005-842F-4732-88A2-A869B76B7D5D}"/>
                </a:ext>
              </a:extLst>
            </p:cNvPr>
            <p:cNvCxnSpPr/>
            <p:nvPr/>
          </p:nvCxnSpPr>
          <p:spPr>
            <a:xfrm>
              <a:off x="4867910" y="2427681"/>
              <a:ext cx="1805940" cy="1485900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9" name="직선 화살표 연결선 238">
              <a:extLst>
                <a:ext uri="{FF2B5EF4-FFF2-40B4-BE49-F238E27FC236}">
                  <a16:creationId xmlns:a16="http://schemas.microsoft.com/office/drawing/2014/main" id="{D2BAC2C4-6C4F-4A9D-9D95-D690A887FB9C}"/>
                </a:ext>
              </a:extLst>
            </p:cNvPr>
            <p:cNvCxnSpPr/>
            <p:nvPr/>
          </p:nvCxnSpPr>
          <p:spPr>
            <a:xfrm>
              <a:off x="7014757" y="3132664"/>
              <a:ext cx="3895813" cy="895217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A43688D4-D34A-4515-B9C1-E3423A0B9F27}"/>
                </a:ext>
              </a:extLst>
            </p:cNvPr>
            <p:cNvSpPr/>
            <p:nvPr/>
          </p:nvSpPr>
          <p:spPr>
            <a:xfrm>
              <a:off x="2307966" y="5074446"/>
              <a:ext cx="3394233" cy="2343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en-US" altLang="ko-KR" sz="1100" b="1">
                  <a:solidFill>
                    <a:schemeClr val="tx1"/>
                  </a:solidFill>
                </a:rPr>
                <a:t>* </a:t>
              </a:r>
              <a:r>
                <a:rPr lang="ko-KR" altLang="en-US" sz="1100" b="1">
                  <a:solidFill>
                    <a:schemeClr val="tx1"/>
                  </a:solidFill>
                </a:rPr>
                <a:t>모든 모듈에서 동일하게 사용되는 공통모듈로 구현</a:t>
              </a:r>
            </a:p>
          </p:txBody>
        </p:sp>
        <p:cxnSp>
          <p:nvCxnSpPr>
            <p:cNvPr id="241" name="직선 화살표 연결선 240">
              <a:extLst>
                <a:ext uri="{FF2B5EF4-FFF2-40B4-BE49-F238E27FC236}">
                  <a16:creationId xmlns:a16="http://schemas.microsoft.com/office/drawing/2014/main" id="{6B46902D-2DD8-4B0B-92F5-BF1C6753898D}"/>
                </a:ext>
              </a:extLst>
            </p:cNvPr>
            <p:cNvCxnSpPr>
              <a:endCxn id="222" idx="0"/>
            </p:cNvCxnSpPr>
            <p:nvPr/>
          </p:nvCxnSpPr>
          <p:spPr>
            <a:xfrm>
              <a:off x="2668617" y="5331998"/>
              <a:ext cx="0" cy="445937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2" name="직선 화살표 연결선 241">
              <a:extLst>
                <a:ext uri="{FF2B5EF4-FFF2-40B4-BE49-F238E27FC236}">
                  <a16:creationId xmlns:a16="http://schemas.microsoft.com/office/drawing/2014/main" id="{D730012A-05DC-4253-88B0-C51B5D0C5810}"/>
                </a:ext>
              </a:extLst>
            </p:cNvPr>
            <p:cNvCxnSpPr>
              <a:endCxn id="220" idx="0"/>
            </p:cNvCxnSpPr>
            <p:nvPr/>
          </p:nvCxnSpPr>
          <p:spPr>
            <a:xfrm>
              <a:off x="2668617" y="5331998"/>
              <a:ext cx="1490248" cy="449305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3" name="직선 화살표 연결선 242">
              <a:extLst>
                <a:ext uri="{FF2B5EF4-FFF2-40B4-BE49-F238E27FC236}">
                  <a16:creationId xmlns:a16="http://schemas.microsoft.com/office/drawing/2014/main" id="{C8A8AD25-F5E2-4349-B08B-C986E576EE14}"/>
                </a:ext>
              </a:extLst>
            </p:cNvPr>
            <p:cNvCxnSpPr>
              <a:endCxn id="223" idx="0"/>
            </p:cNvCxnSpPr>
            <p:nvPr/>
          </p:nvCxnSpPr>
          <p:spPr>
            <a:xfrm>
              <a:off x="2668616" y="5323055"/>
              <a:ext cx="4470744" cy="45488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4" name="자유형 59">
              <a:extLst>
                <a:ext uri="{FF2B5EF4-FFF2-40B4-BE49-F238E27FC236}">
                  <a16:creationId xmlns:a16="http://schemas.microsoft.com/office/drawing/2014/main" id="{EE7B6E3B-7832-43AD-A5AE-1DE10B2ADF5F}"/>
                </a:ext>
              </a:extLst>
            </p:cNvPr>
            <p:cNvSpPr/>
            <p:nvPr/>
          </p:nvSpPr>
          <p:spPr>
            <a:xfrm>
              <a:off x="4730750" y="2088180"/>
              <a:ext cx="2679699" cy="1313172"/>
            </a:xfrm>
            <a:custGeom>
              <a:avLst/>
              <a:gdLst>
                <a:gd name="connsiteX0" fmla="*/ 0 w 2643076"/>
                <a:gd name="connsiteY0" fmla="*/ 0 h 1313172"/>
                <a:gd name="connsiteX1" fmla="*/ 2643076 w 2643076"/>
                <a:gd name="connsiteY1" fmla="*/ 0 h 1313172"/>
                <a:gd name="connsiteX2" fmla="*/ 2643076 w 2643076"/>
                <a:gd name="connsiteY2" fmla="*/ 929009 h 1313172"/>
                <a:gd name="connsiteX3" fmla="*/ 2643075 w 2643076"/>
                <a:gd name="connsiteY3" fmla="*/ 929009 h 1313172"/>
                <a:gd name="connsiteX4" fmla="*/ 2643075 w 2643076"/>
                <a:gd name="connsiteY4" fmla="*/ 1313172 h 1313172"/>
                <a:gd name="connsiteX5" fmla="*/ 562222 w 2643076"/>
                <a:gd name="connsiteY5" fmla="*/ 1313172 h 1313172"/>
                <a:gd name="connsiteX6" fmla="*/ 562222 w 2643076"/>
                <a:gd name="connsiteY6" fmla="*/ 929009 h 1313172"/>
                <a:gd name="connsiteX7" fmla="*/ 0 w 2643076"/>
                <a:gd name="connsiteY7" fmla="*/ 929009 h 131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3076" h="1313172">
                  <a:moveTo>
                    <a:pt x="0" y="0"/>
                  </a:moveTo>
                  <a:lnTo>
                    <a:pt x="2643076" y="0"/>
                  </a:lnTo>
                  <a:lnTo>
                    <a:pt x="2643076" y="929009"/>
                  </a:lnTo>
                  <a:lnTo>
                    <a:pt x="2643075" y="929009"/>
                  </a:lnTo>
                  <a:lnTo>
                    <a:pt x="2643075" y="1313172"/>
                  </a:lnTo>
                  <a:lnTo>
                    <a:pt x="562222" y="1313172"/>
                  </a:lnTo>
                  <a:lnTo>
                    <a:pt x="562222" y="929009"/>
                  </a:lnTo>
                  <a:lnTo>
                    <a:pt x="0" y="929009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1056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349A69-2E3A-4668-96C9-FB9E9C62D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E8B9FD-08BC-4CF7-A2D0-BCEA16C2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8388350" y="9128609"/>
            <a:ext cx="9391650" cy="4277503"/>
            <a:chOff x="1331132" y="6311509"/>
            <a:chExt cx="9391650" cy="4277503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8592EB7-A0CA-4B77-ADFF-B0B89C908F6E}"/>
                </a:ext>
              </a:extLst>
            </p:cNvPr>
            <p:cNvGrpSpPr/>
            <p:nvPr/>
          </p:nvGrpSpPr>
          <p:grpSpPr>
            <a:xfrm>
              <a:off x="1331132" y="6311509"/>
              <a:ext cx="9391650" cy="4048125"/>
              <a:chOff x="3419364" y="4773692"/>
              <a:chExt cx="9391650" cy="4048125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22E476AD-5F2E-4436-A459-0C4839736D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19364" y="4773692"/>
                <a:ext cx="6029325" cy="4048125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B634356A-9911-4911-A7A8-3647C227D1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58214" y="5259467"/>
                <a:ext cx="3352800" cy="3076575"/>
              </a:xfrm>
              <a:prstGeom prst="rect">
                <a:avLst/>
              </a:prstGeom>
            </p:spPr>
          </p:pic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97460A59-8FDC-4C5A-817D-8A14E711E7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58175" y="6649738"/>
                <a:ext cx="1749921" cy="1751312"/>
              </a:xfrm>
              <a:prstGeom prst="straightConnector1">
                <a:avLst/>
              </a:prstGeom>
              <a:noFill/>
              <a:ln w="508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0AFB7D-1C32-4E57-98B0-3AF87123E046}"/>
                </a:ext>
              </a:extLst>
            </p:cNvPr>
            <p:cNvSpPr txBox="1"/>
            <p:nvPr/>
          </p:nvSpPr>
          <p:spPr>
            <a:xfrm>
              <a:off x="2884505" y="10342791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mbd_sys_pil2_3_External_comport.png &gt;</a:t>
              </a:r>
              <a:endParaRPr lang="ko-KR" altLang="en-US" sz="1600" b="1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09810" y="1387614"/>
            <a:ext cx="11489879" cy="4190836"/>
            <a:chOff x="827076" y="1626042"/>
            <a:chExt cx="11489879" cy="419083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13A2ED5-3D97-4153-B186-49B175EF9234}"/>
                </a:ext>
              </a:extLst>
            </p:cNvPr>
            <p:cNvGrpSpPr/>
            <p:nvPr/>
          </p:nvGrpSpPr>
          <p:grpSpPr>
            <a:xfrm>
              <a:off x="827076" y="1626042"/>
              <a:ext cx="11489879" cy="3886200"/>
              <a:chOff x="578296" y="5076825"/>
              <a:chExt cx="11489879" cy="388620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D0267F67-A46E-4E00-B272-F9CD4B7937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19825" y="5076825"/>
                <a:ext cx="5848350" cy="3886200"/>
              </a:xfrm>
              <a:prstGeom prst="rect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2381E224-7F7B-41D1-92A9-54AC5C65B8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658138">
                <a:off x="578296" y="5076825"/>
                <a:ext cx="5152408" cy="3291272"/>
              </a:xfrm>
              <a:prstGeom prst="rect">
                <a:avLst/>
              </a:prstGeom>
            </p:spPr>
          </p:pic>
          <p:sp>
            <p:nvSpPr>
              <p:cNvPr id="8" name="평행 사변형 7">
                <a:extLst>
                  <a:ext uri="{FF2B5EF4-FFF2-40B4-BE49-F238E27FC236}">
                    <a16:creationId xmlns:a16="http://schemas.microsoft.com/office/drawing/2014/main" id="{EFE01FDB-2F43-4E62-8298-699C47CB78B6}"/>
                  </a:ext>
                </a:extLst>
              </p:cNvPr>
              <p:cNvSpPr/>
              <p:nvPr/>
            </p:nvSpPr>
            <p:spPr>
              <a:xfrm flipH="1">
                <a:off x="4535488" y="6047817"/>
                <a:ext cx="1152128" cy="1512168"/>
              </a:xfrm>
              <a:prstGeom prst="parallelogram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45C463D-0D7F-4527-A860-913EF818126C}"/>
                  </a:ext>
                </a:extLst>
              </p:cNvPr>
              <p:cNvSpPr/>
              <p:nvPr/>
            </p:nvSpPr>
            <p:spPr>
              <a:xfrm>
                <a:off x="6229350" y="5095875"/>
                <a:ext cx="5819775" cy="3857625"/>
              </a:xfrm>
              <a:prstGeom prst="rect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평행 사변형 9">
                <a:extLst>
                  <a:ext uri="{FF2B5EF4-FFF2-40B4-BE49-F238E27FC236}">
                    <a16:creationId xmlns:a16="http://schemas.microsoft.com/office/drawing/2014/main" id="{3F76733A-D676-4F9E-93A7-AAB67C03C0F4}"/>
                  </a:ext>
                </a:extLst>
              </p:cNvPr>
              <p:cNvSpPr/>
              <p:nvPr/>
            </p:nvSpPr>
            <p:spPr>
              <a:xfrm flipH="1">
                <a:off x="5405905" y="5095874"/>
                <a:ext cx="825996" cy="3848099"/>
              </a:xfrm>
              <a:custGeom>
                <a:avLst/>
                <a:gdLst>
                  <a:gd name="connsiteX0" fmla="*/ 0 w 1152128"/>
                  <a:gd name="connsiteY0" fmla="*/ 3857624 h 3857624"/>
                  <a:gd name="connsiteX1" fmla="*/ 288032 w 1152128"/>
                  <a:gd name="connsiteY1" fmla="*/ 0 h 3857624"/>
                  <a:gd name="connsiteX2" fmla="*/ 1152128 w 1152128"/>
                  <a:gd name="connsiteY2" fmla="*/ 0 h 3857624"/>
                  <a:gd name="connsiteX3" fmla="*/ 864096 w 1152128"/>
                  <a:gd name="connsiteY3" fmla="*/ 3857624 h 3857624"/>
                  <a:gd name="connsiteX4" fmla="*/ 0 w 1152128"/>
                  <a:gd name="connsiteY4" fmla="*/ 3857624 h 3857624"/>
                  <a:gd name="connsiteX0" fmla="*/ 7243 w 864096"/>
                  <a:gd name="connsiteY0" fmla="*/ 3848099 h 3857624"/>
                  <a:gd name="connsiteX1" fmla="*/ 0 w 864096"/>
                  <a:gd name="connsiteY1" fmla="*/ 0 h 3857624"/>
                  <a:gd name="connsiteX2" fmla="*/ 864096 w 864096"/>
                  <a:gd name="connsiteY2" fmla="*/ 0 h 3857624"/>
                  <a:gd name="connsiteX3" fmla="*/ 576064 w 864096"/>
                  <a:gd name="connsiteY3" fmla="*/ 3857624 h 3857624"/>
                  <a:gd name="connsiteX4" fmla="*/ 7243 w 864096"/>
                  <a:gd name="connsiteY4" fmla="*/ 3848099 h 3857624"/>
                  <a:gd name="connsiteX0" fmla="*/ 7243 w 864096"/>
                  <a:gd name="connsiteY0" fmla="*/ 3848099 h 3848099"/>
                  <a:gd name="connsiteX1" fmla="*/ 0 w 864096"/>
                  <a:gd name="connsiteY1" fmla="*/ 0 h 3848099"/>
                  <a:gd name="connsiteX2" fmla="*/ 864096 w 864096"/>
                  <a:gd name="connsiteY2" fmla="*/ 0 h 3848099"/>
                  <a:gd name="connsiteX3" fmla="*/ 537964 w 864096"/>
                  <a:gd name="connsiteY3" fmla="*/ 2486024 h 3848099"/>
                  <a:gd name="connsiteX4" fmla="*/ 7243 w 864096"/>
                  <a:gd name="connsiteY4" fmla="*/ 3848099 h 3848099"/>
                  <a:gd name="connsiteX0" fmla="*/ 7243 w 825996"/>
                  <a:gd name="connsiteY0" fmla="*/ 3848099 h 3848099"/>
                  <a:gd name="connsiteX1" fmla="*/ 0 w 825996"/>
                  <a:gd name="connsiteY1" fmla="*/ 0 h 3848099"/>
                  <a:gd name="connsiteX2" fmla="*/ 825996 w 825996"/>
                  <a:gd name="connsiteY2" fmla="*/ 952500 h 3848099"/>
                  <a:gd name="connsiteX3" fmla="*/ 537964 w 825996"/>
                  <a:gd name="connsiteY3" fmla="*/ 2486024 h 3848099"/>
                  <a:gd name="connsiteX4" fmla="*/ 7243 w 825996"/>
                  <a:gd name="connsiteY4" fmla="*/ 3848099 h 384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5996" h="3848099">
                    <a:moveTo>
                      <a:pt x="7243" y="3848099"/>
                    </a:moveTo>
                    <a:cubicBezTo>
                      <a:pt x="4829" y="2565399"/>
                      <a:pt x="2414" y="1282700"/>
                      <a:pt x="0" y="0"/>
                    </a:cubicBezTo>
                    <a:lnTo>
                      <a:pt x="825996" y="952500"/>
                    </a:lnTo>
                    <a:lnTo>
                      <a:pt x="537964" y="2486024"/>
                    </a:lnTo>
                    <a:lnTo>
                      <a:pt x="7243" y="3848099"/>
                    </a:lnTo>
                    <a:close/>
                  </a:path>
                </a:pathLst>
              </a:custGeom>
              <a:solidFill>
                <a:srgbClr val="0000FF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3429563" y="5570657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mbd_hw_tms320f28069_evb_pinout.png &gt;</a:t>
              </a:r>
              <a:endParaRPr lang="ko-KR" altLang="en-US" sz="1600" b="1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DCEF99D-CCFA-46B9-9CCF-0A7DD51E7E3E}"/>
              </a:ext>
            </a:extLst>
          </p:cNvPr>
          <p:cNvSpPr txBox="1"/>
          <p:nvPr/>
        </p:nvSpPr>
        <p:spPr>
          <a:xfrm>
            <a:off x="2311375" y="9829525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mbd_hw_tms320f28069_evb_pinout.png &gt;</a:t>
            </a:r>
            <a:endParaRPr lang="ko-KR" altLang="en-US" sz="1600" b="1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615BFB2-39FC-477B-AA2B-6E7EEBA0E4F7}"/>
              </a:ext>
            </a:extLst>
          </p:cNvPr>
          <p:cNvGrpSpPr/>
          <p:nvPr/>
        </p:nvGrpSpPr>
        <p:grpSpPr>
          <a:xfrm>
            <a:off x="375435" y="5749146"/>
            <a:ext cx="11512401" cy="3889717"/>
            <a:chOff x="1151112" y="1619325"/>
            <a:chExt cx="11512401" cy="3889717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38BB9237-DC96-4A4C-99DA-9208F057386F}"/>
                </a:ext>
              </a:extLst>
            </p:cNvPr>
            <p:cNvGrpSpPr/>
            <p:nvPr/>
          </p:nvGrpSpPr>
          <p:grpSpPr>
            <a:xfrm flipH="1">
              <a:off x="7511105" y="1619325"/>
              <a:ext cx="5152408" cy="3291272"/>
              <a:chOff x="827076" y="6839905"/>
              <a:chExt cx="5152408" cy="3291272"/>
            </a:xfrm>
          </p:grpSpPr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561346FE-3C49-426E-AEE9-52B4F3B9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658138">
                <a:off x="827076" y="6839905"/>
                <a:ext cx="5152408" cy="3291272"/>
              </a:xfrm>
              <a:prstGeom prst="rect">
                <a:avLst/>
              </a:prstGeom>
            </p:spPr>
          </p:pic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263D797A-33AE-404D-88C4-4F7FF8D8ABB1}"/>
                  </a:ext>
                </a:extLst>
              </p:cNvPr>
              <p:cNvSpPr/>
              <p:nvPr/>
            </p:nvSpPr>
            <p:spPr>
              <a:xfrm flipH="1">
                <a:off x="4784268" y="7810897"/>
                <a:ext cx="1152128" cy="1512168"/>
              </a:xfrm>
              <a:prstGeom prst="parallelogram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8" name="평행 사변형 9">
              <a:extLst>
                <a:ext uri="{FF2B5EF4-FFF2-40B4-BE49-F238E27FC236}">
                  <a16:creationId xmlns:a16="http://schemas.microsoft.com/office/drawing/2014/main" id="{C749F8A0-B12A-47D5-94A8-B3AAB1B2AD62}"/>
                </a:ext>
              </a:extLst>
            </p:cNvPr>
            <p:cNvSpPr/>
            <p:nvPr/>
          </p:nvSpPr>
          <p:spPr>
            <a:xfrm>
              <a:off x="7014587" y="1619325"/>
              <a:ext cx="825996" cy="3848099"/>
            </a:xfrm>
            <a:custGeom>
              <a:avLst/>
              <a:gdLst>
                <a:gd name="connsiteX0" fmla="*/ 0 w 1152128"/>
                <a:gd name="connsiteY0" fmla="*/ 3857624 h 3857624"/>
                <a:gd name="connsiteX1" fmla="*/ 288032 w 1152128"/>
                <a:gd name="connsiteY1" fmla="*/ 0 h 3857624"/>
                <a:gd name="connsiteX2" fmla="*/ 1152128 w 1152128"/>
                <a:gd name="connsiteY2" fmla="*/ 0 h 3857624"/>
                <a:gd name="connsiteX3" fmla="*/ 864096 w 1152128"/>
                <a:gd name="connsiteY3" fmla="*/ 3857624 h 3857624"/>
                <a:gd name="connsiteX4" fmla="*/ 0 w 1152128"/>
                <a:gd name="connsiteY4" fmla="*/ 3857624 h 3857624"/>
                <a:gd name="connsiteX0" fmla="*/ 7243 w 864096"/>
                <a:gd name="connsiteY0" fmla="*/ 3848099 h 3857624"/>
                <a:gd name="connsiteX1" fmla="*/ 0 w 864096"/>
                <a:gd name="connsiteY1" fmla="*/ 0 h 3857624"/>
                <a:gd name="connsiteX2" fmla="*/ 864096 w 864096"/>
                <a:gd name="connsiteY2" fmla="*/ 0 h 3857624"/>
                <a:gd name="connsiteX3" fmla="*/ 576064 w 864096"/>
                <a:gd name="connsiteY3" fmla="*/ 3857624 h 3857624"/>
                <a:gd name="connsiteX4" fmla="*/ 7243 w 864096"/>
                <a:gd name="connsiteY4" fmla="*/ 3848099 h 3857624"/>
                <a:gd name="connsiteX0" fmla="*/ 7243 w 864096"/>
                <a:gd name="connsiteY0" fmla="*/ 3848099 h 3848099"/>
                <a:gd name="connsiteX1" fmla="*/ 0 w 864096"/>
                <a:gd name="connsiteY1" fmla="*/ 0 h 3848099"/>
                <a:gd name="connsiteX2" fmla="*/ 864096 w 864096"/>
                <a:gd name="connsiteY2" fmla="*/ 0 h 3848099"/>
                <a:gd name="connsiteX3" fmla="*/ 537964 w 864096"/>
                <a:gd name="connsiteY3" fmla="*/ 2486024 h 3848099"/>
                <a:gd name="connsiteX4" fmla="*/ 7243 w 864096"/>
                <a:gd name="connsiteY4" fmla="*/ 3848099 h 3848099"/>
                <a:gd name="connsiteX0" fmla="*/ 7243 w 825996"/>
                <a:gd name="connsiteY0" fmla="*/ 3848099 h 3848099"/>
                <a:gd name="connsiteX1" fmla="*/ 0 w 825996"/>
                <a:gd name="connsiteY1" fmla="*/ 0 h 3848099"/>
                <a:gd name="connsiteX2" fmla="*/ 825996 w 825996"/>
                <a:gd name="connsiteY2" fmla="*/ 952500 h 3848099"/>
                <a:gd name="connsiteX3" fmla="*/ 537964 w 825996"/>
                <a:gd name="connsiteY3" fmla="*/ 2486024 h 3848099"/>
                <a:gd name="connsiteX4" fmla="*/ 7243 w 825996"/>
                <a:gd name="connsiteY4" fmla="*/ 3848099 h 384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5996" h="3848099">
                  <a:moveTo>
                    <a:pt x="7243" y="3848099"/>
                  </a:moveTo>
                  <a:cubicBezTo>
                    <a:pt x="4829" y="2565399"/>
                    <a:pt x="2414" y="1282700"/>
                    <a:pt x="0" y="0"/>
                  </a:cubicBezTo>
                  <a:lnTo>
                    <a:pt x="825996" y="952500"/>
                  </a:lnTo>
                  <a:lnTo>
                    <a:pt x="537964" y="2486024"/>
                  </a:lnTo>
                  <a:lnTo>
                    <a:pt x="7243" y="3848099"/>
                  </a:lnTo>
                  <a:close/>
                </a:path>
              </a:pathLst>
            </a:custGeom>
            <a:solidFill>
              <a:srgbClr val="0000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F332C59-553A-41C0-AE86-68B39441FA8A}"/>
                </a:ext>
              </a:extLst>
            </p:cNvPr>
            <p:cNvGrpSpPr/>
            <p:nvPr/>
          </p:nvGrpSpPr>
          <p:grpSpPr>
            <a:xfrm>
              <a:off x="1155736" y="1619325"/>
              <a:ext cx="5858693" cy="3889717"/>
              <a:chOff x="8761530" y="6724547"/>
              <a:chExt cx="5858693" cy="3889717"/>
            </a:xfrm>
          </p:grpSpPr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AB84B166-9D0B-40E4-8A1A-098F58BC5A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b="87189"/>
              <a:stretch/>
            </p:blipFill>
            <p:spPr>
              <a:xfrm>
                <a:off x="8761530" y="10116401"/>
                <a:ext cx="5858693" cy="497863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CDD892B9-7EAD-441B-9BFD-5A16EFE54C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12524" b="74077"/>
              <a:stretch/>
            </p:blipFill>
            <p:spPr>
              <a:xfrm>
                <a:off x="8761530" y="9631867"/>
                <a:ext cx="5858693" cy="520701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C5AC2E40-2F87-4352-BF6D-3C62096350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25093" b="62162"/>
              <a:stretch/>
            </p:blipFill>
            <p:spPr>
              <a:xfrm>
                <a:off x="8761530" y="9150048"/>
                <a:ext cx="5858693" cy="495300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731960F1-0F36-4068-8E91-9B06FE9E5E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37428" b="49827"/>
              <a:stretch/>
            </p:blipFill>
            <p:spPr>
              <a:xfrm>
                <a:off x="8761530" y="8674492"/>
                <a:ext cx="5858693" cy="495300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C0EEB53C-25F9-4593-A1F6-69D40BFB55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49736" b="37519"/>
              <a:stretch/>
            </p:blipFill>
            <p:spPr>
              <a:xfrm>
                <a:off x="8772126" y="8189317"/>
                <a:ext cx="5848097" cy="495300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CCA709DC-7DC0-4B43-BE46-0F2E028698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62195" b="24733"/>
              <a:stretch/>
            </p:blipFill>
            <p:spPr>
              <a:xfrm>
                <a:off x="8761530" y="7700338"/>
                <a:ext cx="5858693" cy="508000"/>
              </a:xfrm>
              <a:prstGeom prst="rect">
                <a:avLst/>
              </a:prstGeom>
            </p:spPr>
          </p:pic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4F6094FB-D695-4F7E-9F6F-A4A57DED41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74436" b="12492"/>
              <a:stretch/>
            </p:blipFill>
            <p:spPr>
              <a:xfrm>
                <a:off x="8761530" y="7207110"/>
                <a:ext cx="5858693" cy="508000"/>
              </a:xfrm>
              <a:prstGeom prst="rect">
                <a:avLst/>
              </a:prstGeom>
            </p:spPr>
          </p:pic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43EFC9BA-936A-46F0-84A0-D0F7AAA38A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87098"/>
              <a:stretch/>
            </p:blipFill>
            <p:spPr>
              <a:xfrm>
                <a:off x="8761530" y="6724547"/>
                <a:ext cx="5858693" cy="501378"/>
              </a:xfrm>
              <a:prstGeom prst="rect">
                <a:avLst/>
              </a:prstGeom>
            </p:spPr>
          </p:pic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956F01D-5F8B-4A69-A7CC-A7BC1014438F}"/>
                </a:ext>
              </a:extLst>
            </p:cNvPr>
            <p:cNvSpPr/>
            <p:nvPr/>
          </p:nvSpPr>
          <p:spPr>
            <a:xfrm>
              <a:off x="1151112" y="1633612"/>
              <a:ext cx="5840238" cy="3857625"/>
            </a:xfrm>
            <a:prstGeom prst="rect">
              <a:avLst/>
            </a:prstGeom>
            <a:solidFill>
              <a:srgbClr val="0000FF">
                <a:alpha val="25000"/>
              </a:srgbClr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6471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24" name="그룹 423"/>
          <p:cNvGrpSpPr/>
          <p:nvPr/>
        </p:nvGrpSpPr>
        <p:grpSpPr>
          <a:xfrm>
            <a:off x="3442753" y="1745442"/>
            <a:ext cx="12870278" cy="8160768"/>
            <a:chOff x="3442753" y="1745442"/>
            <a:chExt cx="12870278" cy="816076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12706" y="3523220"/>
              <a:ext cx="2600325" cy="12096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5386028" y="4081153"/>
              <a:ext cx="7791450" cy="3371850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 rot="5400000">
              <a:off x="10774997" y="3297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 rot="5400000">
              <a:off x="10627359" y="3297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 rot="5400000">
              <a:off x="10774997" y="3444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 rot="5400000">
              <a:off x="10627359" y="3444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5400000">
              <a:off x="10774997" y="35922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5400000">
              <a:off x="10627359" y="35922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 rot="5400000">
              <a:off x="10774997" y="37395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 rot="5400000">
              <a:off x="10627359" y="3739592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 rot="5400000">
              <a:off x="10774997" y="3886932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 rot="5400000">
              <a:off x="10627359" y="3886932"/>
              <a:ext cx="147340" cy="123825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 rot="5400000">
              <a:off x="10774997" y="4034271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 rot="5400000">
              <a:off x="10627359" y="4034271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 rot="5400000">
              <a:off x="10774997" y="418161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 rot="5400000">
              <a:off x="10627359" y="4181611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 rot="5400000">
              <a:off x="10774997" y="4328951"/>
              <a:ext cx="147340" cy="1238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 rot="5400000">
              <a:off x="10627359" y="43289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 rot="5400000">
              <a:off x="10774997" y="4476290"/>
              <a:ext cx="147340" cy="1238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 rot="5400000">
              <a:off x="10627359" y="447629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 rot="5400000">
              <a:off x="10774997" y="4623630"/>
              <a:ext cx="147340" cy="1238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 rot="5400000">
              <a:off x="10627359" y="462363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 rot="5400000">
              <a:off x="10774997" y="6197933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 rot="5400000">
              <a:off x="10627359" y="61979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 rot="5400000">
              <a:off x="10774997" y="6345273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 rot="5400000">
              <a:off x="10627359" y="63452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rot="5400000">
              <a:off x="10774997" y="6492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rot="5400000">
              <a:off x="10627359" y="6492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 rot="5400000">
              <a:off x="10774997" y="6639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rot="5400000">
              <a:off x="10627359" y="6639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 rot="5400000">
              <a:off x="10774997" y="6787293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 rot="5400000">
              <a:off x="10627359" y="678729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 rot="5400000">
              <a:off x="10774997" y="6934632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 rot="5400000">
              <a:off x="10627359" y="69346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 rot="5400000">
              <a:off x="10774997" y="70819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 rot="5400000">
              <a:off x="10627359" y="70819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 rot="5400000">
              <a:off x="10774997" y="72293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 rot="5400000">
              <a:off x="10627359" y="72293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 rot="5400000">
              <a:off x="10774997" y="73766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 rot="5400000">
              <a:off x="10627359" y="737665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 rot="5400000">
              <a:off x="10774997" y="75239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 rot="5400000">
              <a:off x="10627359" y="75239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 rot="5400000">
              <a:off x="10774997" y="4860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 rot="5400000">
              <a:off x="10627359" y="486036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 rot="5400000">
              <a:off x="10774997" y="50077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 rot="5400000">
              <a:off x="10627359" y="500770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 rot="5400000">
              <a:off x="10774997" y="51550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 rot="5400000">
              <a:off x="10627359" y="515504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 rot="5400000">
              <a:off x="10774997" y="53023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 rot="5400000">
              <a:off x="10627359" y="530238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 rot="5400000">
              <a:off x="10774997" y="54497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 rot="5400000">
              <a:off x="10627359" y="544972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 rot="5400000">
              <a:off x="10774997" y="559706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 rot="5400000">
              <a:off x="10627359" y="5597063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 rot="5400000">
              <a:off x="10774997" y="574440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 rot="5400000">
              <a:off x="10627359" y="574440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 rot="5400000">
              <a:off x="10774997" y="589174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 rot="5400000">
              <a:off x="10627359" y="589174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 rot="5400000">
              <a:off x="9132528" y="1890403"/>
              <a:ext cx="679450" cy="641349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4" name="직사각형 63"/>
            <p:cNvSpPr/>
            <p:nvPr/>
          </p:nvSpPr>
          <p:spPr>
            <a:xfrm rot="5400000">
              <a:off x="8399103" y="1890403"/>
              <a:ext cx="679450" cy="641349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442558" y="1745442"/>
              <a:ext cx="59254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tx2"/>
                  </a:solidFill>
                </a:rPr>
                <a:t>CAN</a:t>
              </a:r>
              <a:endParaRPr lang="ko-KR" altLang="en-US" sz="800" b="1">
                <a:solidFill>
                  <a:schemeClr val="tx2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9175983" y="1745443"/>
              <a:ext cx="59254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tx2"/>
                  </a:solidFill>
                </a:rPr>
                <a:t>LIN</a:t>
              </a:r>
              <a:endParaRPr lang="ko-KR" altLang="en-US" sz="800" b="1">
                <a:solidFill>
                  <a:schemeClr val="tx2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 rot="5400000">
              <a:off x="9960204" y="2079315"/>
              <a:ext cx="447674" cy="641349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899883" y="1920688"/>
              <a:ext cx="5925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b="1">
                  <a:solidFill>
                    <a:schemeClr val="tx2"/>
                  </a:solidFill>
                </a:rPr>
                <a:t>전원</a:t>
              </a:r>
              <a:endParaRPr lang="en-US" altLang="ko-KR" sz="800" b="1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800" b="1">
                  <a:solidFill>
                    <a:schemeClr val="tx2"/>
                  </a:solidFill>
                </a:rPr>
                <a:t>디버깅</a:t>
              </a:r>
            </a:p>
          </p:txBody>
        </p:sp>
        <p:sp>
          <p:nvSpPr>
            <p:cNvPr id="69" name="직사각형 68"/>
            <p:cNvSpPr/>
            <p:nvPr/>
          </p:nvSpPr>
          <p:spPr>
            <a:xfrm rot="5400000">
              <a:off x="10569215" y="2645805"/>
              <a:ext cx="447674" cy="285752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0" name="TextBox 69"/>
            <p:cNvSpPr txBox="1"/>
            <p:nvPr/>
          </p:nvSpPr>
          <p:spPr>
            <a:xfrm rot="5400000">
              <a:off x="10674152" y="2763262"/>
              <a:ext cx="66482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0000FF"/>
                  </a:solidFill>
                </a:rPr>
                <a:t>Reset </a:t>
              </a:r>
              <a:r>
                <a:rPr lang="ko-KR" altLang="en-US" sz="800" b="1">
                  <a:solidFill>
                    <a:srgbClr val="0000FF"/>
                  </a:solidFill>
                </a:rPr>
                <a:t>버튼</a:t>
              </a:r>
            </a:p>
          </p:txBody>
        </p:sp>
        <p:sp>
          <p:nvSpPr>
            <p:cNvPr id="71" name="직사각형 70"/>
            <p:cNvSpPr/>
            <p:nvPr/>
          </p:nvSpPr>
          <p:spPr>
            <a:xfrm rot="5400000">
              <a:off x="8500703" y="3151987"/>
              <a:ext cx="340519" cy="3833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2" name="TextBox 71"/>
            <p:cNvSpPr txBox="1"/>
            <p:nvPr/>
          </p:nvSpPr>
          <p:spPr>
            <a:xfrm rot="5400000">
              <a:off x="7795361" y="3381845"/>
              <a:ext cx="120526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CAN </a:t>
              </a:r>
              <a:r>
                <a:rPr lang="en-US" altLang="ko-KR" sz="1000" b="1">
                  <a:solidFill>
                    <a:srgbClr val="FF0000"/>
                  </a:solidFill>
                  <a:sym typeface="Wingdings" panose="05000000000000000000" pitchFamily="2" charset="2"/>
                </a:rPr>
                <a:t> CAN or SPI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 rot="5400000">
              <a:off x="7650596" y="2933233"/>
              <a:ext cx="590550" cy="709613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4" name="TextBox 73"/>
            <p:cNvSpPr txBox="1"/>
            <p:nvPr/>
          </p:nvSpPr>
          <p:spPr>
            <a:xfrm rot="5400000">
              <a:off x="6745564" y="2750339"/>
              <a:ext cx="142404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800" b="1">
                  <a:solidFill>
                    <a:srgbClr val="00B050"/>
                  </a:solidFill>
                </a:rPr>
                <a:t>External Power Supply</a:t>
              </a:r>
            </a:p>
            <a:p>
              <a:pPr algn="r"/>
              <a:r>
                <a:rPr lang="en-US" altLang="ko-KR" sz="800" b="1">
                  <a:solidFill>
                    <a:srgbClr val="00B050"/>
                  </a:solidFill>
                </a:rPr>
                <a:t>(5~12V)</a:t>
              </a:r>
              <a:endParaRPr lang="ko-KR" altLang="en-US" sz="800" b="1">
                <a:solidFill>
                  <a:srgbClr val="00B050"/>
                </a:solidFill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 rot="5400000">
              <a:off x="9497949" y="916085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6" name="직사각형 75"/>
            <p:cNvSpPr/>
            <p:nvPr/>
          </p:nvSpPr>
          <p:spPr>
            <a:xfrm rot="5400000">
              <a:off x="7996325" y="2446408"/>
              <a:ext cx="442020" cy="2238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cxnSp>
          <p:nvCxnSpPr>
            <p:cNvPr id="77" name="꺾인 연결선 76"/>
            <p:cNvCxnSpPr>
              <a:endCxn id="71" idx="1"/>
            </p:cNvCxnSpPr>
            <p:nvPr/>
          </p:nvCxnSpPr>
          <p:spPr>
            <a:xfrm rot="5400000" flipV="1">
              <a:off x="8291456" y="2793913"/>
              <a:ext cx="422069" cy="336944"/>
            </a:xfrm>
            <a:prstGeom prst="bentConnector3">
              <a:avLst>
                <a:gd name="adj1" fmla="val -1152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 rot="5400000">
              <a:off x="7755007" y="2401788"/>
              <a:ext cx="39134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SW9</a:t>
              </a:r>
            </a:p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Reset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 rot="5400000">
              <a:off x="8833785" y="916085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0" name="TextBox 79"/>
            <p:cNvSpPr txBox="1"/>
            <p:nvPr/>
          </p:nvSpPr>
          <p:spPr>
            <a:xfrm rot="10800000" flipH="1" flipV="1">
              <a:off x="9456028" y="9519544"/>
              <a:ext cx="33784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 rot="10800000" flipH="1" flipV="1">
              <a:off x="8787101" y="9519544"/>
              <a:ext cx="33784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 rot="5400000">
              <a:off x="9120830" y="4984341"/>
              <a:ext cx="340519" cy="2218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3" name="TextBox 82"/>
            <p:cNvSpPr txBox="1"/>
            <p:nvPr/>
          </p:nvSpPr>
          <p:spPr>
            <a:xfrm rot="5400000">
              <a:off x="8819090" y="5018333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00" b="1">
                  <a:solidFill>
                    <a:srgbClr val="FF0000"/>
                  </a:solidFill>
                </a:rPr>
                <a:t>전류측정</a:t>
              </a:r>
            </a:p>
          </p:txBody>
        </p:sp>
        <p:sp>
          <p:nvSpPr>
            <p:cNvPr id="84" name="직사각형 83"/>
            <p:cNvSpPr/>
            <p:nvPr/>
          </p:nvSpPr>
          <p:spPr>
            <a:xfrm rot="5400000">
              <a:off x="9068666" y="3666701"/>
              <a:ext cx="486122" cy="1805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5" name="TextBox 84"/>
            <p:cNvSpPr txBox="1"/>
            <p:nvPr/>
          </p:nvSpPr>
          <p:spPr>
            <a:xfrm rot="5400000">
              <a:off x="9042739" y="4209795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00" b="1">
                  <a:solidFill>
                    <a:srgbClr val="FF0000"/>
                  </a:solidFill>
                </a:rPr>
                <a:t>전원선택</a:t>
              </a:r>
            </a:p>
          </p:txBody>
        </p:sp>
        <p:sp>
          <p:nvSpPr>
            <p:cNvPr id="86" name="직사각형 85"/>
            <p:cNvSpPr/>
            <p:nvPr/>
          </p:nvSpPr>
          <p:spPr>
            <a:xfrm rot="5400000">
              <a:off x="9248257" y="3666701"/>
              <a:ext cx="486122" cy="1805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7" name="직사각형 86"/>
            <p:cNvSpPr/>
            <p:nvPr/>
          </p:nvSpPr>
          <p:spPr>
            <a:xfrm rot="5400000">
              <a:off x="9421632" y="3671628"/>
              <a:ext cx="486122" cy="17074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8" name="TextBox 87"/>
            <p:cNvSpPr txBox="1"/>
            <p:nvPr/>
          </p:nvSpPr>
          <p:spPr>
            <a:xfrm rot="5400000">
              <a:off x="9221686" y="4209795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P5V0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 rot="5400000">
              <a:off x="9400632" y="4209795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P3V3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 rot="5400000">
              <a:off x="9326476" y="3749509"/>
              <a:ext cx="330864" cy="1702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1" name="직사각형 90"/>
            <p:cNvSpPr/>
            <p:nvPr/>
          </p:nvSpPr>
          <p:spPr>
            <a:xfrm rot="5400000">
              <a:off x="9516012" y="3580816"/>
              <a:ext cx="292272" cy="17024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</a:rPr>
                <a:t>선택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 rot="5400000">
              <a:off x="9575625" y="3829122"/>
              <a:ext cx="1879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1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 rot="5400000">
              <a:off x="9396679" y="3513299"/>
              <a:ext cx="1879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3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 rot="5400000">
              <a:off x="9288897" y="3073884"/>
              <a:ext cx="209550" cy="3762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086633" y="2851160"/>
              <a:ext cx="60407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OpenSDA</a:t>
              </a:r>
            </a:p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JTAG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 rot="8096036">
              <a:off x="9770563" y="3273160"/>
              <a:ext cx="296347" cy="2895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7" name="직사각형 96"/>
            <p:cNvSpPr/>
            <p:nvPr/>
          </p:nvSpPr>
          <p:spPr>
            <a:xfrm rot="5400000">
              <a:off x="9930207" y="5140954"/>
              <a:ext cx="209550" cy="3762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9748183" y="4894537"/>
              <a:ext cx="60407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S32K144</a:t>
              </a:r>
            </a:p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JTAG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 rot="5400000">
              <a:off x="8897449" y="6222574"/>
              <a:ext cx="793042" cy="8054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0" name="TextBox 99"/>
            <p:cNvSpPr txBox="1"/>
            <p:nvPr/>
          </p:nvSpPr>
          <p:spPr>
            <a:xfrm rot="5400000">
              <a:off x="9334904" y="6563613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S32K144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 rot="5400000">
              <a:off x="8120022" y="9078283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2" name="직사각형 101"/>
            <p:cNvSpPr/>
            <p:nvPr/>
          </p:nvSpPr>
          <p:spPr>
            <a:xfrm rot="5400000">
              <a:off x="9974871" y="9077635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3" name="TextBox 102"/>
            <p:cNvSpPr txBox="1"/>
            <p:nvPr/>
          </p:nvSpPr>
          <p:spPr>
            <a:xfrm rot="10800000" flipH="1" flipV="1">
              <a:off x="7927067" y="9475323"/>
              <a:ext cx="75963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Blue – PTD0</a:t>
              </a:r>
              <a:endParaRPr lang="ko-KR" altLang="en-US" sz="700" b="1">
                <a:solidFill>
                  <a:srgbClr val="0000FF"/>
                </a:solidFill>
              </a:endParaRPr>
            </a:p>
            <a:p>
              <a:pPr algn="ctr"/>
              <a:r>
                <a:rPr lang="en-US" altLang="ko-KR" sz="700" b="1">
                  <a:solidFill>
                    <a:srgbClr val="FF0000"/>
                  </a:solidFill>
                </a:rPr>
                <a:t>Red – PTD15</a:t>
              </a:r>
            </a:p>
            <a:p>
              <a:pPr algn="ctr"/>
              <a:r>
                <a:rPr lang="en-US" altLang="ko-KR" sz="700" b="1">
                  <a:solidFill>
                    <a:srgbClr val="00B050"/>
                  </a:solidFill>
                </a:rPr>
                <a:t>Green – PTD16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 rot="10800000" flipH="1" flipV="1">
              <a:off x="9800811" y="9687475"/>
              <a:ext cx="98594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ADC0_SE12 - PTC14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 rot="5400000">
              <a:off x="7827799" y="646313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/>
            <p:cNvSpPr/>
            <p:nvPr/>
          </p:nvSpPr>
          <p:spPr>
            <a:xfrm rot="5400000">
              <a:off x="7673811" y="646313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/>
            <p:cNvSpPr/>
            <p:nvPr/>
          </p:nvSpPr>
          <p:spPr>
            <a:xfrm rot="5400000">
              <a:off x="7827799" y="66104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/>
            <p:cNvSpPr/>
            <p:nvPr/>
          </p:nvSpPr>
          <p:spPr>
            <a:xfrm rot="5400000">
              <a:off x="7673811" y="66104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/>
            <p:cNvSpPr/>
            <p:nvPr/>
          </p:nvSpPr>
          <p:spPr>
            <a:xfrm rot="5400000">
              <a:off x="7827799" y="675781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 rot="5400000">
              <a:off x="7673811" y="675781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 rot="5400000">
              <a:off x="7827799" y="690515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/>
            <p:cNvSpPr/>
            <p:nvPr/>
          </p:nvSpPr>
          <p:spPr>
            <a:xfrm rot="5400000">
              <a:off x="7673811" y="69051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/>
            <p:cNvSpPr/>
            <p:nvPr/>
          </p:nvSpPr>
          <p:spPr>
            <a:xfrm rot="5400000">
              <a:off x="7827799" y="705249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/>
            <p:cNvSpPr/>
            <p:nvPr/>
          </p:nvSpPr>
          <p:spPr>
            <a:xfrm rot="5400000">
              <a:off x="7673811" y="70524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/>
            <p:cNvSpPr/>
            <p:nvPr/>
          </p:nvSpPr>
          <p:spPr>
            <a:xfrm rot="5400000">
              <a:off x="7827799" y="719983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/>
            <p:cNvSpPr/>
            <p:nvPr/>
          </p:nvSpPr>
          <p:spPr>
            <a:xfrm rot="5400000">
              <a:off x="7673811" y="719983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/>
            <p:cNvSpPr/>
            <p:nvPr/>
          </p:nvSpPr>
          <p:spPr>
            <a:xfrm rot="5400000">
              <a:off x="7827799" y="734717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/>
            <p:cNvSpPr/>
            <p:nvPr/>
          </p:nvSpPr>
          <p:spPr>
            <a:xfrm rot="5400000">
              <a:off x="7673811" y="734717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/>
            <p:cNvSpPr/>
            <p:nvPr/>
          </p:nvSpPr>
          <p:spPr>
            <a:xfrm rot="5400000">
              <a:off x="7827799" y="74945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/>
            <p:cNvSpPr/>
            <p:nvPr/>
          </p:nvSpPr>
          <p:spPr>
            <a:xfrm rot="5400000">
              <a:off x="7673811" y="7494510"/>
              <a:ext cx="147340" cy="1238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/>
            <p:cNvSpPr/>
            <p:nvPr/>
          </p:nvSpPr>
          <p:spPr>
            <a:xfrm rot="5400000">
              <a:off x="7827799" y="76418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/>
            <p:cNvSpPr/>
            <p:nvPr/>
          </p:nvSpPr>
          <p:spPr>
            <a:xfrm rot="5400000">
              <a:off x="7673811" y="7641849"/>
              <a:ext cx="147340" cy="1238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직사각형 122"/>
            <p:cNvSpPr/>
            <p:nvPr/>
          </p:nvSpPr>
          <p:spPr>
            <a:xfrm rot="5400000">
              <a:off x="7827799" y="77891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직사각형 123"/>
            <p:cNvSpPr/>
            <p:nvPr/>
          </p:nvSpPr>
          <p:spPr>
            <a:xfrm rot="5400000">
              <a:off x="7673811" y="7789189"/>
              <a:ext cx="147340" cy="123825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25" name="직사각형 124"/>
            <p:cNvSpPr/>
            <p:nvPr/>
          </p:nvSpPr>
          <p:spPr>
            <a:xfrm rot="5400000">
              <a:off x="7827799" y="51475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직사각형 125"/>
            <p:cNvSpPr/>
            <p:nvPr/>
          </p:nvSpPr>
          <p:spPr>
            <a:xfrm rot="5400000">
              <a:off x="7673811" y="5147506"/>
              <a:ext cx="147340" cy="1238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/>
            <p:cNvSpPr/>
            <p:nvPr/>
          </p:nvSpPr>
          <p:spPr>
            <a:xfrm rot="5400000">
              <a:off x="7827799" y="529484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/>
            <p:cNvSpPr/>
            <p:nvPr/>
          </p:nvSpPr>
          <p:spPr>
            <a:xfrm rot="5400000">
              <a:off x="7673811" y="5294846"/>
              <a:ext cx="147340" cy="1238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/>
            <p:cNvSpPr/>
            <p:nvPr/>
          </p:nvSpPr>
          <p:spPr>
            <a:xfrm rot="5400000">
              <a:off x="7827799" y="5442186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/>
            <p:cNvSpPr/>
            <p:nvPr/>
          </p:nvSpPr>
          <p:spPr>
            <a:xfrm rot="5400000">
              <a:off x="7673811" y="5442186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/>
            <p:cNvSpPr/>
            <p:nvPr/>
          </p:nvSpPr>
          <p:spPr>
            <a:xfrm rot="5400000">
              <a:off x="7827799" y="5589526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/>
            <p:cNvSpPr/>
            <p:nvPr/>
          </p:nvSpPr>
          <p:spPr>
            <a:xfrm rot="5400000">
              <a:off x="7673811" y="5589526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직사각형 132"/>
            <p:cNvSpPr/>
            <p:nvPr/>
          </p:nvSpPr>
          <p:spPr>
            <a:xfrm rot="5400000">
              <a:off x="7827799" y="573686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직사각형 133"/>
            <p:cNvSpPr/>
            <p:nvPr/>
          </p:nvSpPr>
          <p:spPr>
            <a:xfrm rot="5400000">
              <a:off x="7673811" y="5736866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직사각형 134"/>
            <p:cNvSpPr/>
            <p:nvPr/>
          </p:nvSpPr>
          <p:spPr>
            <a:xfrm rot="5400000">
              <a:off x="7827799" y="588420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직사각형 135"/>
            <p:cNvSpPr/>
            <p:nvPr/>
          </p:nvSpPr>
          <p:spPr>
            <a:xfrm rot="5400000">
              <a:off x="7673811" y="5884205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직사각형 136"/>
            <p:cNvSpPr/>
            <p:nvPr/>
          </p:nvSpPr>
          <p:spPr>
            <a:xfrm rot="5400000">
              <a:off x="7827799" y="603154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/>
            <p:cNvSpPr/>
            <p:nvPr/>
          </p:nvSpPr>
          <p:spPr>
            <a:xfrm rot="5400000">
              <a:off x="7673811" y="603154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/>
            <p:cNvSpPr/>
            <p:nvPr/>
          </p:nvSpPr>
          <p:spPr>
            <a:xfrm rot="5400000">
              <a:off x="7827799" y="61788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/>
            <p:cNvSpPr/>
            <p:nvPr/>
          </p:nvSpPr>
          <p:spPr>
            <a:xfrm rot="5400000">
              <a:off x="7673811" y="61788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직사각형 140"/>
            <p:cNvSpPr/>
            <p:nvPr/>
          </p:nvSpPr>
          <p:spPr>
            <a:xfrm rot="5400000">
              <a:off x="7827799" y="38213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/>
            <p:cNvSpPr/>
            <p:nvPr/>
          </p:nvSpPr>
          <p:spPr>
            <a:xfrm rot="5400000">
              <a:off x="7673811" y="38213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/>
            <p:cNvSpPr/>
            <p:nvPr/>
          </p:nvSpPr>
          <p:spPr>
            <a:xfrm rot="5400000">
              <a:off x="7827799" y="39687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/>
            <p:cNvSpPr/>
            <p:nvPr/>
          </p:nvSpPr>
          <p:spPr>
            <a:xfrm rot="5400000">
              <a:off x="7673811" y="39687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/>
            <p:cNvSpPr/>
            <p:nvPr/>
          </p:nvSpPr>
          <p:spPr>
            <a:xfrm rot="5400000">
              <a:off x="7827799" y="41160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/>
            <p:cNvSpPr/>
            <p:nvPr/>
          </p:nvSpPr>
          <p:spPr>
            <a:xfrm rot="5400000">
              <a:off x="7673811" y="41160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/>
            <p:cNvSpPr/>
            <p:nvPr/>
          </p:nvSpPr>
          <p:spPr>
            <a:xfrm rot="5400000">
              <a:off x="7827799" y="42633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직사각형 147"/>
            <p:cNvSpPr/>
            <p:nvPr/>
          </p:nvSpPr>
          <p:spPr>
            <a:xfrm rot="5400000">
              <a:off x="7673811" y="42633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/>
            <p:cNvSpPr/>
            <p:nvPr/>
          </p:nvSpPr>
          <p:spPr>
            <a:xfrm rot="5400000">
              <a:off x="7827799" y="44107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/>
            <p:cNvSpPr/>
            <p:nvPr/>
          </p:nvSpPr>
          <p:spPr>
            <a:xfrm rot="5400000">
              <a:off x="7673811" y="44107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/>
            <p:cNvSpPr/>
            <p:nvPr/>
          </p:nvSpPr>
          <p:spPr>
            <a:xfrm rot="5400000">
              <a:off x="7827799" y="455806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직사각형 151"/>
            <p:cNvSpPr/>
            <p:nvPr/>
          </p:nvSpPr>
          <p:spPr>
            <a:xfrm rot="5400000">
              <a:off x="7673811" y="455806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 rot="5400000">
              <a:off x="7827799" y="470540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직사각형 153"/>
            <p:cNvSpPr/>
            <p:nvPr/>
          </p:nvSpPr>
          <p:spPr>
            <a:xfrm rot="5400000">
              <a:off x="7673811" y="4705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/>
            <p:cNvSpPr/>
            <p:nvPr/>
          </p:nvSpPr>
          <p:spPr>
            <a:xfrm rot="5400000">
              <a:off x="7827799" y="48527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사각형 155"/>
            <p:cNvSpPr/>
            <p:nvPr/>
          </p:nvSpPr>
          <p:spPr>
            <a:xfrm rot="5400000">
              <a:off x="7673811" y="48527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사각형 156"/>
            <p:cNvSpPr/>
            <p:nvPr/>
          </p:nvSpPr>
          <p:spPr>
            <a:xfrm rot="5400000">
              <a:off x="11916934" y="323315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8" name="직사각형 157"/>
            <p:cNvSpPr/>
            <p:nvPr/>
          </p:nvSpPr>
          <p:spPr>
            <a:xfrm rot="5400000">
              <a:off x="11916934" y="338049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9" name="직사각형 158"/>
            <p:cNvSpPr/>
            <p:nvPr/>
          </p:nvSpPr>
          <p:spPr>
            <a:xfrm rot="5400000">
              <a:off x="11916934" y="352783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 rot="5400000">
              <a:off x="11916934" y="367517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1" name="직사각형 160"/>
            <p:cNvSpPr/>
            <p:nvPr/>
          </p:nvSpPr>
          <p:spPr>
            <a:xfrm rot="5400000">
              <a:off x="11916934" y="3822510"/>
              <a:ext cx="147340" cy="25267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 rot="5400000">
              <a:off x="11916934" y="3969849"/>
              <a:ext cx="147340" cy="25267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3" name="직사각형 162"/>
            <p:cNvSpPr/>
            <p:nvPr/>
          </p:nvSpPr>
          <p:spPr>
            <a:xfrm rot="5400000">
              <a:off x="11916934" y="4117189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4" name="직사각형 163"/>
            <p:cNvSpPr/>
            <p:nvPr/>
          </p:nvSpPr>
          <p:spPr>
            <a:xfrm rot="5400000">
              <a:off x="11916934" y="4264529"/>
              <a:ext cx="147340" cy="25267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 rot="5400000">
              <a:off x="11916934" y="4411868"/>
              <a:ext cx="147340" cy="25267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 rot="5400000">
              <a:off x="11916934" y="4559208"/>
              <a:ext cx="147340" cy="25267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 rot="5400000">
              <a:off x="11916934" y="6133511"/>
              <a:ext cx="147340" cy="2526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8" name="직사각형 167"/>
            <p:cNvSpPr/>
            <p:nvPr/>
          </p:nvSpPr>
          <p:spPr>
            <a:xfrm rot="5400000">
              <a:off x="11916934" y="6280851"/>
              <a:ext cx="147340" cy="2526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9" name="직사각형 168"/>
            <p:cNvSpPr/>
            <p:nvPr/>
          </p:nvSpPr>
          <p:spPr>
            <a:xfrm rot="5400000">
              <a:off x="11916934" y="642819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0" name="직사각형 169"/>
            <p:cNvSpPr/>
            <p:nvPr/>
          </p:nvSpPr>
          <p:spPr>
            <a:xfrm rot="5400000">
              <a:off x="11916934" y="657553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1" name="직사각형 170"/>
            <p:cNvSpPr/>
            <p:nvPr/>
          </p:nvSpPr>
          <p:spPr>
            <a:xfrm rot="5400000">
              <a:off x="11916934" y="672287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2" name="직사각형 171"/>
            <p:cNvSpPr/>
            <p:nvPr/>
          </p:nvSpPr>
          <p:spPr>
            <a:xfrm rot="5400000">
              <a:off x="11916934" y="687021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3" name="직사각형 172"/>
            <p:cNvSpPr/>
            <p:nvPr/>
          </p:nvSpPr>
          <p:spPr>
            <a:xfrm rot="5400000">
              <a:off x="11916934" y="701755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4" name="직사각형 173"/>
            <p:cNvSpPr/>
            <p:nvPr/>
          </p:nvSpPr>
          <p:spPr>
            <a:xfrm rot="5400000">
              <a:off x="11916934" y="716489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5" name="직사각형 174"/>
            <p:cNvSpPr/>
            <p:nvPr/>
          </p:nvSpPr>
          <p:spPr>
            <a:xfrm rot="5400000">
              <a:off x="11916934" y="7312229"/>
              <a:ext cx="147340" cy="25267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6" name="직사각형 175"/>
            <p:cNvSpPr/>
            <p:nvPr/>
          </p:nvSpPr>
          <p:spPr>
            <a:xfrm rot="5400000">
              <a:off x="11916934" y="7459569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7" name="직사각형 176"/>
            <p:cNvSpPr/>
            <p:nvPr/>
          </p:nvSpPr>
          <p:spPr>
            <a:xfrm rot="5400000">
              <a:off x="11916934" y="479594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8" name="직사각형 177"/>
            <p:cNvSpPr/>
            <p:nvPr/>
          </p:nvSpPr>
          <p:spPr>
            <a:xfrm rot="5400000">
              <a:off x="11916934" y="494328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9" name="직사각형 178"/>
            <p:cNvSpPr/>
            <p:nvPr/>
          </p:nvSpPr>
          <p:spPr>
            <a:xfrm rot="5400000">
              <a:off x="11916934" y="509062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0" name="직사각형 179"/>
            <p:cNvSpPr/>
            <p:nvPr/>
          </p:nvSpPr>
          <p:spPr>
            <a:xfrm rot="5400000">
              <a:off x="11916934" y="523796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 rot="5400000">
              <a:off x="11916934" y="5385302"/>
              <a:ext cx="147340" cy="25267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 rot="5400000">
              <a:off x="11916934" y="5532641"/>
              <a:ext cx="147340" cy="25267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3" name="직사각형 182"/>
            <p:cNvSpPr/>
            <p:nvPr/>
          </p:nvSpPr>
          <p:spPr>
            <a:xfrm rot="5400000">
              <a:off x="11916934" y="567998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4" name="직사각형 183"/>
            <p:cNvSpPr/>
            <p:nvPr/>
          </p:nvSpPr>
          <p:spPr>
            <a:xfrm rot="5400000">
              <a:off x="11916934" y="582732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5" name="직사각형 184"/>
            <p:cNvSpPr/>
            <p:nvPr/>
          </p:nvSpPr>
          <p:spPr>
            <a:xfrm rot="5400000">
              <a:off x="11511799" y="309839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D15/I2C_CLK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 rot="5400000">
              <a:off x="11511799" y="324573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D14/I2C_SDA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 rot="5400000">
              <a:off x="11511799" y="339307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Analog REF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8" name="직사각형 187"/>
            <p:cNvSpPr/>
            <p:nvPr/>
          </p:nvSpPr>
          <p:spPr>
            <a:xfrm rot="5400000">
              <a:off x="11511799" y="354041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GND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9" name="직사각형 188"/>
            <p:cNvSpPr/>
            <p:nvPr/>
          </p:nvSpPr>
          <p:spPr>
            <a:xfrm rot="5400000">
              <a:off x="11511799" y="368775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D13/SPI0_SCK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0" name="직사각형 189"/>
            <p:cNvSpPr/>
            <p:nvPr/>
          </p:nvSpPr>
          <p:spPr>
            <a:xfrm rot="5400000">
              <a:off x="11511799" y="3835089"/>
              <a:ext cx="147340" cy="52218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D12/SPI0_SIN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1" name="직사각형 190"/>
            <p:cNvSpPr/>
            <p:nvPr/>
          </p:nvSpPr>
          <p:spPr>
            <a:xfrm rot="5400000">
              <a:off x="11511799" y="3982429"/>
              <a:ext cx="147340" cy="52218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D11/SPI0_SOUT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2" name="직사각형 191"/>
            <p:cNvSpPr/>
            <p:nvPr/>
          </p:nvSpPr>
          <p:spPr>
            <a:xfrm rot="5400000">
              <a:off x="11511799" y="4129769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D10/SPI0_CS0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3" name="직사각형 192"/>
            <p:cNvSpPr/>
            <p:nvPr/>
          </p:nvSpPr>
          <p:spPr>
            <a:xfrm rot="5400000">
              <a:off x="11511799" y="4277108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D9/PWM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4" name="직사각형 193"/>
            <p:cNvSpPr/>
            <p:nvPr/>
          </p:nvSpPr>
          <p:spPr>
            <a:xfrm rot="5400000">
              <a:off x="11511799" y="4424448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D8/PWM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5" name="직사각형 194"/>
            <p:cNvSpPr/>
            <p:nvPr/>
          </p:nvSpPr>
          <p:spPr>
            <a:xfrm rot="5400000">
              <a:off x="11511799" y="599875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6" name="직사각형 195"/>
            <p:cNvSpPr/>
            <p:nvPr/>
          </p:nvSpPr>
          <p:spPr>
            <a:xfrm rot="5400000">
              <a:off x="11511799" y="614609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7" name="직사각형 196"/>
            <p:cNvSpPr/>
            <p:nvPr/>
          </p:nvSpPr>
          <p:spPr>
            <a:xfrm rot="5400000">
              <a:off x="11511799" y="629343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8" name="직사각형 197"/>
            <p:cNvSpPr/>
            <p:nvPr/>
          </p:nvSpPr>
          <p:spPr>
            <a:xfrm rot="5400000">
              <a:off x="11511799" y="644077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9" name="직사각형 198"/>
            <p:cNvSpPr/>
            <p:nvPr/>
          </p:nvSpPr>
          <p:spPr>
            <a:xfrm rot="5400000">
              <a:off x="11511799" y="658811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0" name="직사각형 199"/>
            <p:cNvSpPr/>
            <p:nvPr/>
          </p:nvSpPr>
          <p:spPr>
            <a:xfrm rot="5400000">
              <a:off x="11511799" y="673545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1" name="직사각형 200"/>
            <p:cNvSpPr/>
            <p:nvPr/>
          </p:nvSpPr>
          <p:spPr>
            <a:xfrm rot="5400000">
              <a:off x="11511799" y="688279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D20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2" name="직사각형 201"/>
            <p:cNvSpPr/>
            <p:nvPr/>
          </p:nvSpPr>
          <p:spPr>
            <a:xfrm rot="5400000">
              <a:off x="11511799" y="703013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D21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3" name="직사각형 202"/>
            <p:cNvSpPr/>
            <p:nvPr/>
          </p:nvSpPr>
          <p:spPr>
            <a:xfrm rot="5400000">
              <a:off x="11511799" y="7177469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4" name="직사각형 203"/>
            <p:cNvSpPr/>
            <p:nvPr/>
          </p:nvSpPr>
          <p:spPr>
            <a:xfrm rot="5400000">
              <a:off x="11511799" y="7324809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5" name="직사각형 204"/>
            <p:cNvSpPr/>
            <p:nvPr/>
          </p:nvSpPr>
          <p:spPr>
            <a:xfrm rot="5400000">
              <a:off x="11511799" y="466118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6" name="직사각형 205"/>
            <p:cNvSpPr/>
            <p:nvPr/>
          </p:nvSpPr>
          <p:spPr>
            <a:xfrm rot="5400000">
              <a:off x="11511799" y="480852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7" name="직사각형 206"/>
            <p:cNvSpPr/>
            <p:nvPr/>
          </p:nvSpPr>
          <p:spPr>
            <a:xfrm rot="5400000">
              <a:off x="11511799" y="495586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8" name="직사각형 207"/>
            <p:cNvSpPr/>
            <p:nvPr/>
          </p:nvSpPr>
          <p:spPr>
            <a:xfrm rot="5400000">
              <a:off x="11511799" y="510320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9" name="직사각형 208"/>
            <p:cNvSpPr/>
            <p:nvPr/>
          </p:nvSpPr>
          <p:spPr>
            <a:xfrm rot="5400000">
              <a:off x="11511799" y="525054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0" name="직사각형 209"/>
            <p:cNvSpPr/>
            <p:nvPr/>
          </p:nvSpPr>
          <p:spPr>
            <a:xfrm rot="5400000">
              <a:off x="11511799" y="539788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1" name="직사각형 210"/>
            <p:cNvSpPr/>
            <p:nvPr/>
          </p:nvSpPr>
          <p:spPr>
            <a:xfrm rot="5400000">
              <a:off x="11511799" y="554522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2" name="직사각형 211"/>
            <p:cNvSpPr/>
            <p:nvPr/>
          </p:nvSpPr>
          <p:spPr>
            <a:xfrm rot="5400000">
              <a:off x="11511799" y="569256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3" name="직사각형 212"/>
            <p:cNvSpPr/>
            <p:nvPr/>
          </p:nvSpPr>
          <p:spPr>
            <a:xfrm rot="5400000">
              <a:off x="12164864" y="323777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4" name="직사각형 213"/>
            <p:cNvSpPr/>
            <p:nvPr/>
          </p:nvSpPr>
          <p:spPr>
            <a:xfrm rot="5400000">
              <a:off x="12164864" y="338511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5" name="직사각형 214"/>
            <p:cNvSpPr/>
            <p:nvPr/>
          </p:nvSpPr>
          <p:spPr>
            <a:xfrm rot="5400000">
              <a:off x="12164864" y="353245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6" name="직사각형 215"/>
            <p:cNvSpPr/>
            <p:nvPr/>
          </p:nvSpPr>
          <p:spPr>
            <a:xfrm rot="5400000">
              <a:off x="12164864" y="367979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7" name="직사각형 216"/>
            <p:cNvSpPr/>
            <p:nvPr/>
          </p:nvSpPr>
          <p:spPr>
            <a:xfrm rot="5400000">
              <a:off x="12164864" y="3827133"/>
              <a:ext cx="147340" cy="24342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8" name="직사각형 217"/>
            <p:cNvSpPr/>
            <p:nvPr/>
          </p:nvSpPr>
          <p:spPr>
            <a:xfrm rot="5400000">
              <a:off x="12164864" y="3974472"/>
              <a:ext cx="147340" cy="24342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9" name="직사각형 218"/>
            <p:cNvSpPr/>
            <p:nvPr/>
          </p:nvSpPr>
          <p:spPr>
            <a:xfrm rot="5400000">
              <a:off x="12164864" y="4121812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0" name="직사각형 219"/>
            <p:cNvSpPr/>
            <p:nvPr/>
          </p:nvSpPr>
          <p:spPr>
            <a:xfrm rot="5400000">
              <a:off x="12164864" y="4269152"/>
              <a:ext cx="147340" cy="24342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1" name="직사각형 220"/>
            <p:cNvSpPr/>
            <p:nvPr/>
          </p:nvSpPr>
          <p:spPr>
            <a:xfrm rot="5400000">
              <a:off x="12164864" y="4416491"/>
              <a:ext cx="147340" cy="24342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2" name="직사각형 221"/>
            <p:cNvSpPr/>
            <p:nvPr/>
          </p:nvSpPr>
          <p:spPr>
            <a:xfrm rot="5400000">
              <a:off x="12164864" y="4563831"/>
              <a:ext cx="147340" cy="24342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3" name="직사각형 222"/>
            <p:cNvSpPr/>
            <p:nvPr/>
          </p:nvSpPr>
          <p:spPr>
            <a:xfrm rot="5400000">
              <a:off x="12164864" y="6138134"/>
              <a:ext cx="147340" cy="2434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4" name="직사각형 223"/>
            <p:cNvSpPr/>
            <p:nvPr/>
          </p:nvSpPr>
          <p:spPr>
            <a:xfrm rot="5400000">
              <a:off x="12164864" y="6285474"/>
              <a:ext cx="147340" cy="2434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5" name="직사각형 224"/>
            <p:cNvSpPr/>
            <p:nvPr/>
          </p:nvSpPr>
          <p:spPr>
            <a:xfrm rot="5400000">
              <a:off x="12164864" y="643281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6" name="직사각형 225"/>
            <p:cNvSpPr/>
            <p:nvPr/>
          </p:nvSpPr>
          <p:spPr>
            <a:xfrm rot="5400000">
              <a:off x="12164864" y="658015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7" name="직사각형 226"/>
            <p:cNvSpPr/>
            <p:nvPr/>
          </p:nvSpPr>
          <p:spPr>
            <a:xfrm rot="5400000">
              <a:off x="12164864" y="6727494"/>
              <a:ext cx="147340" cy="24342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rgbClr val="0000FF"/>
                  </a:solidFill>
                </a:rPr>
                <a:t>GND</a:t>
              </a:r>
              <a:endParaRPr lang="ko-KR" altLang="en-US" sz="500" b="1">
                <a:solidFill>
                  <a:srgbClr val="0000FF"/>
                </a:solidFill>
              </a:endParaRPr>
            </a:p>
          </p:txBody>
        </p:sp>
        <p:sp>
          <p:nvSpPr>
            <p:cNvPr id="228" name="직사각형 227"/>
            <p:cNvSpPr/>
            <p:nvPr/>
          </p:nvSpPr>
          <p:spPr>
            <a:xfrm rot="5400000">
              <a:off x="12164864" y="6874833"/>
              <a:ext cx="147340" cy="24342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rgbClr val="FF0000"/>
                  </a:solidFill>
                </a:rPr>
                <a:t>VDD</a:t>
              </a:r>
              <a:endParaRPr lang="ko-KR" altLang="en-US" sz="500" b="1">
                <a:solidFill>
                  <a:srgbClr val="FF0000"/>
                </a:solidFill>
              </a:endParaRPr>
            </a:p>
          </p:txBody>
        </p:sp>
        <p:sp>
          <p:nvSpPr>
            <p:cNvPr id="229" name="직사각형 228"/>
            <p:cNvSpPr/>
            <p:nvPr/>
          </p:nvSpPr>
          <p:spPr>
            <a:xfrm rot="5400000">
              <a:off x="12164864" y="702217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0" name="직사각형 229"/>
            <p:cNvSpPr/>
            <p:nvPr/>
          </p:nvSpPr>
          <p:spPr>
            <a:xfrm rot="5400000">
              <a:off x="12164864" y="716951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1" name="직사각형 230"/>
            <p:cNvSpPr/>
            <p:nvPr/>
          </p:nvSpPr>
          <p:spPr>
            <a:xfrm rot="5400000">
              <a:off x="12164864" y="7316852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2" name="직사각형 231"/>
            <p:cNvSpPr/>
            <p:nvPr/>
          </p:nvSpPr>
          <p:spPr>
            <a:xfrm rot="5400000">
              <a:off x="12164864" y="7464192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3" name="직사각형 232"/>
            <p:cNvSpPr/>
            <p:nvPr/>
          </p:nvSpPr>
          <p:spPr>
            <a:xfrm rot="5400000">
              <a:off x="12164864" y="480056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4" name="직사각형 233"/>
            <p:cNvSpPr/>
            <p:nvPr/>
          </p:nvSpPr>
          <p:spPr>
            <a:xfrm rot="5400000">
              <a:off x="12164864" y="494790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5" name="직사각형 234"/>
            <p:cNvSpPr/>
            <p:nvPr/>
          </p:nvSpPr>
          <p:spPr>
            <a:xfrm rot="5400000">
              <a:off x="12164864" y="509524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6" name="직사각형 235"/>
            <p:cNvSpPr/>
            <p:nvPr/>
          </p:nvSpPr>
          <p:spPr>
            <a:xfrm rot="5400000">
              <a:off x="12164864" y="524258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7" name="직사각형 236"/>
            <p:cNvSpPr/>
            <p:nvPr/>
          </p:nvSpPr>
          <p:spPr>
            <a:xfrm rot="5400000">
              <a:off x="12164864" y="538992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8" name="직사각형 237"/>
            <p:cNvSpPr/>
            <p:nvPr/>
          </p:nvSpPr>
          <p:spPr>
            <a:xfrm rot="5400000">
              <a:off x="12164864" y="553726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9" name="직사각형 238"/>
            <p:cNvSpPr/>
            <p:nvPr/>
          </p:nvSpPr>
          <p:spPr>
            <a:xfrm rot="5400000">
              <a:off x="12164864" y="568460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0" name="직사각형 239"/>
            <p:cNvSpPr/>
            <p:nvPr/>
          </p:nvSpPr>
          <p:spPr>
            <a:xfrm rot="5400000">
              <a:off x="12164864" y="583194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 rot="5400000">
              <a:off x="11072402" y="318109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PTE10,A3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 rot="5400000">
              <a:off x="11072402" y="332843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PTE11,A2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3" name="직사각형 242"/>
            <p:cNvSpPr/>
            <p:nvPr/>
          </p:nvSpPr>
          <p:spPr>
            <a:xfrm rot="5400000">
              <a:off x="11072402" y="347577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4" name="직사각형 243"/>
            <p:cNvSpPr/>
            <p:nvPr/>
          </p:nvSpPr>
          <p:spPr>
            <a:xfrm rot="5400000">
              <a:off x="11072402" y="362311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5" name="직사각형 244"/>
            <p:cNvSpPr/>
            <p:nvPr/>
          </p:nvSpPr>
          <p:spPr>
            <a:xfrm rot="5400000">
              <a:off x="11072402" y="3770451"/>
              <a:ext cx="147340" cy="356788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bg1"/>
                  </a:solidFill>
                </a:rPr>
                <a:t>PTB2</a:t>
              </a:r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246" name="직사각형 245"/>
            <p:cNvSpPr/>
            <p:nvPr/>
          </p:nvSpPr>
          <p:spPr>
            <a:xfrm rot="5400000">
              <a:off x="11072402" y="3917790"/>
              <a:ext cx="147340" cy="3567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7" name="직사각형 246"/>
            <p:cNvSpPr/>
            <p:nvPr/>
          </p:nvSpPr>
          <p:spPr>
            <a:xfrm rot="5400000">
              <a:off x="11072402" y="4065130"/>
              <a:ext cx="147340" cy="3567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8" name="직사각형 247"/>
            <p:cNvSpPr/>
            <p:nvPr/>
          </p:nvSpPr>
          <p:spPr>
            <a:xfrm rot="5400000">
              <a:off x="11072402" y="4212470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9" name="직사각형 248"/>
            <p:cNvSpPr/>
            <p:nvPr/>
          </p:nvSpPr>
          <p:spPr>
            <a:xfrm rot="5400000">
              <a:off x="11072402" y="4359809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/>
            <p:cNvSpPr/>
            <p:nvPr/>
          </p:nvSpPr>
          <p:spPr>
            <a:xfrm rot="5400000">
              <a:off x="11072402" y="4507149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1" name="직사각형 250"/>
            <p:cNvSpPr/>
            <p:nvPr/>
          </p:nvSpPr>
          <p:spPr>
            <a:xfrm rot="5400000">
              <a:off x="11072402" y="608145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2" name="직사각형 251"/>
            <p:cNvSpPr/>
            <p:nvPr/>
          </p:nvSpPr>
          <p:spPr>
            <a:xfrm rot="5400000">
              <a:off x="11072402" y="622879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3" name="직사각형 252"/>
            <p:cNvSpPr/>
            <p:nvPr/>
          </p:nvSpPr>
          <p:spPr>
            <a:xfrm rot="5400000">
              <a:off x="11072402" y="637613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4" name="직사각형 253"/>
            <p:cNvSpPr/>
            <p:nvPr/>
          </p:nvSpPr>
          <p:spPr>
            <a:xfrm rot="5400000">
              <a:off x="11072402" y="652347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5" name="직사각형 254"/>
            <p:cNvSpPr/>
            <p:nvPr/>
          </p:nvSpPr>
          <p:spPr>
            <a:xfrm rot="5400000">
              <a:off x="11072402" y="667081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6" name="직사각형 255"/>
            <p:cNvSpPr/>
            <p:nvPr/>
          </p:nvSpPr>
          <p:spPr>
            <a:xfrm rot="5400000">
              <a:off x="11072402" y="681815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7" name="직사각형 256"/>
            <p:cNvSpPr/>
            <p:nvPr/>
          </p:nvSpPr>
          <p:spPr>
            <a:xfrm rot="5400000">
              <a:off x="11072402" y="696549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8" name="직사각형 257"/>
            <p:cNvSpPr/>
            <p:nvPr/>
          </p:nvSpPr>
          <p:spPr>
            <a:xfrm rot="5400000">
              <a:off x="11072402" y="711283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9" name="직사각형 258"/>
            <p:cNvSpPr/>
            <p:nvPr/>
          </p:nvSpPr>
          <p:spPr>
            <a:xfrm rot="5400000">
              <a:off x="11072402" y="7260170"/>
              <a:ext cx="147340" cy="35678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0" name="직사각형 259"/>
            <p:cNvSpPr/>
            <p:nvPr/>
          </p:nvSpPr>
          <p:spPr>
            <a:xfrm rot="5400000">
              <a:off x="11072402" y="7407510"/>
              <a:ext cx="147340" cy="356788"/>
            </a:xfrm>
            <a:prstGeom prst="rect">
              <a:avLst/>
            </a:prstGeom>
            <a:solidFill>
              <a:srgbClr val="D09E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1" name="직사각형 260"/>
            <p:cNvSpPr/>
            <p:nvPr/>
          </p:nvSpPr>
          <p:spPr>
            <a:xfrm rot="5400000">
              <a:off x="11072402" y="474388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PTC11,E8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2" name="직사각형 261"/>
            <p:cNvSpPr/>
            <p:nvPr/>
          </p:nvSpPr>
          <p:spPr>
            <a:xfrm rot="5400000">
              <a:off x="11072402" y="489122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PTC10,C3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3" name="직사각형 262"/>
            <p:cNvSpPr/>
            <p:nvPr/>
          </p:nvSpPr>
          <p:spPr>
            <a:xfrm rot="5400000">
              <a:off x="11072402" y="503856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4" name="직사각형 263"/>
            <p:cNvSpPr/>
            <p:nvPr/>
          </p:nvSpPr>
          <p:spPr>
            <a:xfrm rot="5400000">
              <a:off x="11072402" y="518590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5" name="직사각형 264"/>
            <p:cNvSpPr/>
            <p:nvPr/>
          </p:nvSpPr>
          <p:spPr>
            <a:xfrm rot="5400000">
              <a:off x="11072402" y="533324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6" name="직사각형 265"/>
            <p:cNvSpPr/>
            <p:nvPr/>
          </p:nvSpPr>
          <p:spPr>
            <a:xfrm rot="5400000">
              <a:off x="11072402" y="5480582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7" name="직사각형 266"/>
            <p:cNvSpPr/>
            <p:nvPr/>
          </p:nvSpPr>
          <p:spPr>
            <a:xfrm rot="5400000">
              <a:off x="11072402" y="5627922"/>
              <a:ext cx="147340" cy="35678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8" name="직사각형 267"/>
            <p:cNvSpPr/>
            <p:nvPr/>
          </p:nvSpPr>
          <p:spPr>
            <a:xfrm rot="5400000">
              <a:off x="11072402" y="5775262"/>
              <a:ext cx="147340" cy="35678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9" name="직사각형 268"/>
            <p:cNvSpPr/>
            <p:nvPr/>
          </p:nvSpPr>
          <p:spPr>
            <a:xfrm rot="5400000">
              <a:off x="6872047" y="367132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0" name="직사각형 269"/>
            <p:cNvSpPr/>
            <p:nvPr/>
          </p:nvSpPr>
          <p:spPr>
            <a:xfrm rot="5400000">
              <a:off x="6872047" y="381866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1" name="직사각형 270"/>
            <p:cNvSpPr/>
            <p:nvPr/>
          </p:nvSpPr>
          <p:spPr>
            <a:xfrm rot="5400000">
              <a:off x="6872047" y="396600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2" name="직사각형 271"/>
            <p:cNvSpPr/>
            <p:nvPr/>
          </p:nvSpPr>
          <p:spPr>
            <a:xfrm rot="5400000">
              <a:off x="6872047" y="411334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3" name="직사각형 272"/>
            <p:cNvSpPr/>
            <p:nvPr/>
          </p:nvSpPr>
          <p:spPr>
            <a:xfrm rot="5400000">
              <a:off x="6872047" y="426068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/>
            <p:cNvSpPr/>
            <p:nvPr/>
          </p:nvSpPr>
          <p:spPr>
            <a:xfrm rot="5400000">
              <a:off x="6872047" y="4408020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5" name="직사각형 274"/>
            <p:cNvSpPr/>
            <p:nvPr/>
          </p:nvSpPr>
          <p:spPr>
            <a:xfrm rot="5400000">
              <a:off x="6872047" y="4555360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6" name="직사각형 275"/>
            <p:cNvSpPr/>
            <p:nvPr/>
          </p:nvSpPr>
          <p:spPr>
            <a:xfrm rot="5400000">
              <a:off x="6872047" y="4702700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7" name="직사각형 276"/>
            <p:cNvSpPr/>
            <p:nvPr/>
          </p:nvSpPr>
          <p:spPr>
            <a:xfrm rot="5400000">
              <a:off x="6872047" y="6313083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PTA15,D11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8" name="직사각형 277"/>
            <p:cNvSpPr/>
            <p:nvPr/>
          </p:nvSpPr>
          <p:spPr>
            <a:xfrm rot="5400000">
              <a:off x="6872047" y="6460423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PTA16,D10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9" name="직사각형 278"/>
            <p:cNvSpPr/>
            <p:nvPr/>
          </p:nvSpPr>
          <p:spPr>
            <a:xfrm rot="5400000">
              <a:off x="6872047" y="6607763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0" name="직사각형 279"/>
            <p:cNvSpPr/>
            <p:nvPr/>
          </p:nvSpPr>
          <p:spPr>
            <a:xfrm rot="5400000">
              <a:off x="6872047" y="6755103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1" name="직사각형 280"/>
            <p:cNvSpPr/>
            <p:nvPr/>
          </p:nvSpPr>
          <p:spPr>
            <a:xfrm rot="5400000">
              <a:off x="6872047" y="6902443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2" name="직사각형 281"/>
            <p:cNvSpPr/>
            <p:nvPr/>
          </p:nvSpPr>
          <p:spPr>
            <a:xfrm rot="5400000">
              <a:off x="6872047" y="7049782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3" name="직사각형 282"/>
            <p:cNvSpPr/>
            <p:nvPr/>
          </p:nvSpPr>
          <p:spPr>
            <a:xfrm rot="5400000">
              <a:off x="6872047" y="7197122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4" name="직사각형 283"/>
            <p:cNvSpPr/>
            <p:nvPr/>
          </p:nvSpPr>
          <p:spPr>
            <a:xfrm rot="5400000">
              <a:off x="6872047" y="7344462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5" name="직사각형 284"/>
            <p:cNvSpPr/>
            <p:nvPr/>
          </p:nvSpPr>
          <p:spPr>
            <a:xfrm rot="5400000">
              <a:off x="6872047" y="749180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6" name="직사각형 285"/>
            <p:cNvSpPr/>
            <p:nvPr/>
          </p:nvSpPr>
          <p:spPr>
            <a:xfrm rot="5400000">
              <a:off x="6872047" y="763914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7" name="직사각형 286"/>
            <p:cNvSpPr/>
            <p:nvPr/>
          </p:nvSpPr>
          <p:spPr>
            <a:xfrm rot="5400000">
              <a:off x="6872047" y="4997379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8" name="직사각형 287"/>
            <p:cNvSpPr/>
            <p:nvPr/>
          </p:nvSpPr>
          <p:spPr>
            <a:xfrm rot="5400000">
              <a:off x="6872047" y="5144719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9" name="직사각형 288"/>
            <p:cNvSpPr/>
            <p:nvPr/>
          </p:nvSpPr>
          <p:spPr>
            <a:xfrm rot="5400000">
              <a:off x="6872047" y="5292059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0" name="직사각형 289"/>
            <p:cNvSpPr/>
            <p:nvPr/>
          </p:nvSpPr>
          <p:spPr>
            <a:xfrm rot="5400000">
              <a:off x="6872047" y="5439399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1" name="직사각형 290"/>
            <p:cNvSpPr/>
            <p:nvPr/>
          </p:nvSpPr>
          <p:spPr>
            <a:xfrm rot="5400000">
              <a:off x="6872047" y="5586739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PTA2,A6,E11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2" name="직사각형 291"/>
            <p:cNvSpPr/>
            <p:nvPr/>
          </p:nvSpPr>
          <p:spPr>
            <a:xfrm rot="5400000">
              <a:off x="6872047" y="5734078"/>
              <a:ext cx="147340" cy="423921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bg1"/>
                  </a:solidFill>
                </a:rPr>
                <a:t>PTC0,E10,A3</a:t>
              </a:r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293" name="직사각형 292"/>
            <p:cNvSpPr/>
            <p:nvPr/>
          </p:nvSpPr>
          <p:spPr>
            <a:xfrm rot="5400000">
              <a:off x="6872047" y="5881418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4" name="직사각형 293"/>
            <p:cNvSpPr/>
            <p:nvPr/>
          </p:nvSpPr>
          <p:spPr>
            <a:xfrm rot="5400000">
              <a:off x="6872047" y="6028758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5" name="직사각형 294"/>
            <p:cNvSpPr/>
            <p:nvPr/>
          </p:nvSpPr>
          <p:spPr>
            <a:xfrm rot="5400000">
              <a:off x="6381377" y="362923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6" name="직사각형 295"/>
            <p:cNvSpPr/>
            <p:nvPr/>
          </p:nvSpPr>
          <p:spPr>
            <a:xfrm rot="5400000">
              <a:off x="6381377" y="377657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7" name="직사각형 296"/>
            <p:cNvSpPr/>
            <p:nvPr/>
          </p:nvSpPr>
          <p:spPr>
            <a:xfrm rot="5400000">
              <a:off x="6381377" y="392391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8" name="직사각형 297"/>
            <p:cNvSpPr/>
            <p:nvPr/>
          </p:nvSpPr>
          <p:spPr>
            <a:xfrm rot="5400000">
              <a:off x="6381377" y="407125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9" name="직사각형 298"/>
            <p:cNvSpPr/>
            <p:nvPr/>
          </p:nvSpPr>
          <p:spPr>
            <a:xfrm rot="5400000">
              <a:off x="6381377" y="421859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0" name="직사각형 299"/>
            <p:cNvSpPr/>
            <p:nvPr/>
          </p:nvSpPr>
          <p:spPr>
            <a:xfrm rot="5400000">
              <a:off x="6381377" y="4365934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1" name="직사각형 300"/>
            <p:cNvSpPr/>
            <p:nvPr/>
          </p:nvSpPr>
          <p:spPr>
            <a:xfrm rot="5400000">
              <a:off x="6381377" y="4513274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2" name="직사각형 301"/>
            <p:cNvSpPr/>
            <p:nvPr/>
          </p:nvSpPr>
          <p:spPr>
            <a:xfrm rot="5400000">
              <a:off x="6381377" y="4660614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3" name="직사각형 302"/>
            <p:cNvSpPr/>
            <p:nvPr/>
          </p:nvSpPr>
          <p:spPr>
            <a:xfrm rot="5400000">
              <a:off x="6381377" y="627099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4" name="직사각형 303"/>
            <p:cNvSpPr/>
            <p:nvPr/>
          </p:nvSpPr>
          <p:spPr>
            <a:xfrm rot="5400000">
              <a:off x="6381377" y="641833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5" name="직사각형 304"/>
            <p:cNvSpPr/>
            <p:nvPr/>
          </p:nvSpPr>
          <p:spPr>
            <a:xfrm rot="5400000">
              <a:off x="6381377" y="656567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6" name="직사각형 305"/>
            <p:cNvSpPr/>
            <p:nvPr/>
          </p:nvSpPr>
          <p:spPr>
            <a:xfrm rot="5400000">
              <a:off x="6381377" y="671301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7" name="직사각형 306"/>
            <p:cNvSpPr/>
            <p:nvPr/>
          </p:nvSpPr>
          <p:spPr>
            <a:xfrm rot="5400000">
              <a:off x="6381377" y="686035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VCC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8" name="직사각형 307"/>
            <p:cNvSpPr/>
            <p:nvPr/>
          </p:nvSpPr>
          <p:spPr>
            <a:xfrm rot="5400000">
              <a:off x="6381377" y="7007696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VDD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9" name="직사각형 308"/>
            <p:cNvSpPr/>
            <p:nvPr/>
          </p:nvSpPr>
          <p:spPr>
            <a:xfrm rot="5400000">
              <a:off x="6381377" y="7155036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0" name="직사각형 309"/>
            <p:cNvSpPr/>
            <p:nvPr/>
          </p:nvSpPr>
          <p:spPr>
            <a:xfrm rot="5400000">
              <a:off x="6381377" y="7302376"/>
              <a:ext cx="147340" cy="50809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UART2_TX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1" name="직사각형 310"/>
            <p:cNvSpPr/>
            <p:nvPr/>
          </p:nvSpPr>
          <p:spPr>
            <a:xfrm rot="5400000">
              <a:off x="6381377" y="7449715"/>
              <a:ext cx="147340" cy="50809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UART2_RX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2" name="직사각형 311"/>
            <p:cNvSpPr/>
            <p:nvPr/>
          </p:nvSpPr>
          <p:spPr>
            <a:xfrm rot="5400000">
              <a:off x="6381377" y="759705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3" name="직사각형 312"/>
            <p:cNvSpPr/>
            <p:nvPr/>
          </p:nvSpPr>
          <p:spPr>
            <a:xfrm rot="5400000">
              <a:off x="6381377" y="4955293"/>
              <a:ext cx="147340" cy="5080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UART1_TX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4" name="직사각형 313"/>
            <p:cNvSpPr/>
            <p:nvPr/>
          </p:nvSpPr>
          <p:spPr>
            <a:xfrm rot="5400000">
              <a:off x="6381377" y="5102633"/>
              <a:ext cx="147340" cy="5080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UART1_RX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5" name="직사각형 314"/>
            <p:cNvSpPr/>
            <p:nvPr/>
          </p:nvSpPr>
          <p:spPr>
            <a:xfrm rot="5400000">
              <a:off x="6381377" y="5249973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SPI1_CS3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6" name="직사각형 315"/>
            <p:cNvSpPr/>
            <p:nvPr/>
          </p:nvSpPr>
          <p:spPr>
            <a:xfrm rot="5400000">
              <a:off x="6381377" y="5397313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SPI1_SCK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7" name="직사각형 316"/>
            <p:cNvSpPr/>
            <p:nvPr/>
          </p:nvSpPr>
          <p:spPr>
            <a:xfrm rot="5400000">
              <a:off x="6381377" y="5544653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SPI1_SIN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8" name="직사각형 317"/>
            <p:cNvSpPr/>
            <p:nvPr/>
          </p:nvSpPr>
          <p:spPr>
            <a:xfrm rot="5400000">
              <a:off x="6381377" y="5691992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SPI1_SOUT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9" name="직사각형 318"/>
            <p:cNvSpPr/>
            <p:nvPr/>
          </p:nvSpPr>
          <p:spPr>
            <a:xfrm rot="5400000">
              <a:off x="6381377" y="5839332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0" name="직사각형 319"/>
            <p:cNvSpPr/>
            <p:nvPr/>
          </p:nvSpPr>
          <p:spPr>
            <a:xfrm rot="5400000">
              <a:off x="6381377" y="5986672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1" name="직사각형 320"/>
            <p:cNvSpPr/>
            <p:nvPr/>
          </p:nvSpPr>
          <p:spPr>
            <a:xfrm rot="5400000">
              <a:off x="7323849" y="364344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2" name="직사각형 321"/>
            <p:cNvSpPr/>
            <p:nvPr/>
          </p:nvSpPr>
          <p:spPr>
            <a:xfrm rot="5400000">
              <a:off x="7323849" y="379078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IOREF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3" name="직사각형 322"/>
            <p:cNvSpPr/>
            <p:nvPr/>
          </p:nvSpPr>
          <p:spPr>
            <a:xfrm rot="5400000">
              <a:off x="7323849" y="393812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RESET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4" name="직사각형 323"/>
            <p:cNvSpPr/>
            <p:nvPr/>
          </p:nvSpPr>
          <p:spPr>
            <a:xfrm rot="5400000">
              <a:off x="7323849" y="408546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3V3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5" name="직사각형 324"/>
            <p:cNvSpPr/>
            <p:nvPr/>
          </p:nvSpPr>
          <p:spPr>
            <a:xfrm rot="5400000">
              <a:off x="7323849" y="423280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5V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6" name="직사각형 325"/>
            <p:cNvSpPr/>
            <p:nvPr/>
          </p:nvSpPr>
          <p:spPr>
            <a:xfrm rot="5400000">
              <a:off x="7323849" y="4380140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GND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7" name="직사각형 326"/>
            <p:cNvSpPr/>
            <p:nvPr/>
          </p:nvSpPr>
          <p:spPr>
            <a:xfrm rot="5400000">
              <a:off x="7323849" y="4527480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GND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8" name="직사각형 327"/>
            <p:cNvSpPr/>
            <p:nvPr/>
          </p:nvSpPr>
          <p:spPr>
            <a:xfrm rot="5400000">
              <a:off x="7323849" y="4674820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9" name="직사각형 328"/>
            <p:cNvSpPr/>
            <p:nvPr/>
          </p:nvSpPr>
          <p:spPr>
            <a:xfrm rot="5400000">
              <a:off x="7323849" y="6285203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0" name="직사각형 329"/>
            <p:cNvSpPr/>
            <p:nvPr/>
          </p:nvSpPr>
          <p:spPr>
            <a:xfrm rot="5400000">
              <a:off x="7323849" y="6432543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1" name="직사각형 330"/>
            <p:cNvSpPr/>
            <p:nvPr/>
          </p:nvSpPr>
          <p:spPr>
            <a:xfrm rot="5400000">
              <a:off x="7323849" y="6579883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2" name="직사각형 331"/>
            <p:cNvSpPr/>
            <p:nvPr/>
          </p:nvSpPr>
          <p:spPr>
            <a:xfrm rot="5400000">
              <a:off x="7323849" y="6727223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3" name="직사각형 332"/>
            <p:cNvSpPr/>
            <p:nvPr/>
          </p:nvSpPr>
          <p:spPr>
            <a:xfrm rot="5400000">
              <a:off x="7323849" y="6874563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4" name="직사각형 333"/>
            <p:cNvSpPr/>
            <p:nvPr/>
          </p:nvSpPr>
          <p:spPr>
            <a:xfrm rot="5400000">
              <a:off x="7323849" y="7021902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5" name="직사각형 334"/>
            <p:cNvSpPr/>
            <p:nvPr/>
          </p:nvSpPr>
          <p:spPr>
            <a:xfrm rot="5400000">
              <a:off x="7323849" y="7169242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6" name="직사각형 335"/>
            <p:cNvSpPr/>
            <p:nvPr/>
          </p:nvSpPr>
          <p:spPr>
            <a:xfrm rot="5400000">
              <a:off x="7323849" y="7316582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7" name="직사각형 336"/>
            <p:cNvSpPr/>
            <p:nvPr/>
          </p:nvSpPr>
          <p:spPr>
            <a:xfrm rot="5400000">
              <a:off x="7323849" y="746392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8" name="직사각형 337"/>
            <p:cNvSpPr/>
            <p:nvPr/>
          </p:nvSpPr>
          <p:spPr>
            <a:xfrm rot="5400000">
              <a:off x="7323849" y="761126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N/A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9" name="직사각형 338"/>
            <p:cNvSpPr/>
            <p:nvPr/>
          </p:nvSpPr>
          <p:spPr>
            <a:xfrm rot="5400000">
              <a:off x="7323849" y="4969499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0" name="직사각형 339"/>
            <p:cNvSpPr/>
            <p:nvPr/>
          </p:nvSpPr>
          <p:spPr>
            <a:xfrm rot="5400000">
              <a:off x="7323849" y="5116839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1" name="직사각형 340"/>
            <p:cNvSpPr/>
            <p:nvPr/>
          </p:nvSpPr>
          <p:spPr>
            <a:xfrm rot="5400000">
              <a:off x="7323849" y="5264179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2" name="직사각형 341"/>
            <p:cNvSpPr/>
            <p:nvPr/>
          </p:nvSpPr>
          <p:spPr>
            <a:xfrm rot="5400000">
              <a:off x="7323849" y="5411519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3" name="직사각형 342"/>
            <p:cNvSpPr/>
            <p:nvPr/>
          </p:nvSpPr>
          <p:spPr>
            <a:xfrm rot="5400000">
              <a:off x="7323849" y="5558859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4" name="직사각형 343"/>
            <p:cNvSpPr/>
            <p:nvPr/>
          </p:nvSpPr>
          <p:spPr>
            <a:xfrm rot="5400000">
              <a:off x="7323849" y="5706198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5" name="직사각형 344"/>
            <p:cNvSpPr/>
            <p:nvPr/>
          </p:nvSpPr>
          <p:spPr>
            <a:xfrm rot="5400000">
              <a:off x="7323849" y="5853538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6" name="직사각형 345"/>
            <p:cNvSpPr/>
            <p:nvPr/>
          </p:nvSpPr>
          <p:spPr>
            <a:xfrm rot="5400000">
              <a:off x="7323849" y="6000878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7" name="직사각형 346"/>
            <p:cNvSpPr/>
            <p:nvPr/>
          </p:nvSpPr>
          <p:spPr>
            <a:xfrm rot="5400000">
              <a:off x="6000611" y="375739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8" name="직사각형 347"/>
            <p:cNvSpPr/>
            <p:nvPr/>
          </p:nvSpPr>
          <p:spPr>
            <a:xfrm rot="5400000">
              <a:off x="6000611" y="390473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9" name="직사각형 348"/>
            <p:cNvSpPr/>
            <p:nvPr/>
          </p:nvSpPr>
          <p:spPr>
            <a:xfrm rot="5400000">
              <a:off x="6000611" y="405207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0" name="직사각형 349"/>
            <p:cNvSpPr/>
            <p:nvPr/>
          </p:nvSpPr>
          <p:spPr>
            <a:xfrm rot="5400000">
              <a:off x="6000611" y="419941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1" name="직사각형 350"/>
            <p:cNvSpPr/>
            <p:nvPr/>
          </p:nvSpPr>
          <p:spPr>
            <a:xfrm rot="5400000">
              <a:off x="6000611" y="434675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2" name="직사각형 351"/>
            <p:cNvSpPr/>
            <p:nvPr/>
          </p:nvSpPr>
          <p:spPr>
            <a:xfrm rot="5400000">
              <a:off x="6000611" y="4494093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3" name="직사각형 352"/>
            <p:cNvSpPr/>
            <p:nvPr/>
          </p:nvSpPr>
          <p:spPr>
            <a:xfrm rot="5400000">
              <a:off x="6000611" y="4641433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4" name="직사각형 353"/>
            <p:cNvSpPr/>
            <p:nvPr/>
          </p:nvSpPr>
          <p:spPr>
            <a:xfrm rot="5400000">
              <a:off x="6000611" y="4788773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5" name="직사각형 354"/>
            <p:cNvSpPr/>
            <p:nvPr/>
          </p:nvSpPr>
          <p:spPr>
            <a:xfrm rot="5400000">
              <a:off x="6000611" y="639915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6" name="직사각형 355"/>
            <p:cNvSpPr/>
            <p:nvPr/>
          </p:nvSpPr>
          <p:spPr>
            <a:xfrm rot="5400000">
              <a:off x="6000611" y="669383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7" name="직사각형 356"/>
            <p:cNvSpPr/>
            <p:nvPr/>
          </p:nvSpPr>
          <p:spPr>
            <a:xfrm rot="5400000">
              <a:off x="6000611" y="684117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8" name="직사각형 357"/>
            <p:cNvSpPr/>
            <p:nvPr/>
          </p:nvSpPr>
          <p:spPr>
            <a:xfrm rot="5400000">
              <a:off x="6000611" y="698851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9" name="직사각형 358"/>
            <p:cNvSpPr/>
            <p:nvPr/>
          </p:nvSpPr>
          <p:spPr>
            <a:xfrm rot="5400000">
              <a:off x="6000611" y="7135855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0" name="직사각형 359"/>
            <p:cNvSpPr/>
            <p:nvPr/>
          </p:nvSpPr>
          <p:spPr>
            <a:xfrm rot="5400000">
              <a:off x="6000611" y="7283195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1" name="직사각형 360"/>
            <p:cNvSpPr/>
            <p:nvPr/>
          </p:nvSpPr>
          <p:spPr>
            <a:xfrm rot="5400000">
              <a:off x="6000611" y="7430535"/>
              <a:ext cx="147340" cy="2517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2" name="직사각형 361"/>
            <p:cNvSpPr/>
            <p:nvPr/>
          </p:nvSpPr>
          <p:spPr>
            <a:xfrm rot="5400000">
              <a:off x="6000611" y="7577874"/>
              <a:ext cx="147340" cy="2517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3" name="직사각형 362"/>
            <p:cNvSpPr/>
            <p:nvPr/>
          </p:nvSpPr>
          <p:spPr>
            <a:xfrm rot="5400000">
              <a:off x="6000611" y="7725214"/>
              <a:ext cx="147340" cy="251776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bg1"/>
                  </a:solidFill>
                </a:rPr>
                <a:t>PTC15</a:t>
              </a:r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364" name="직사각형 363"/>
            <p:cNvSpPr/>
            <p:nvPr/>
          </p:nvSpPr>
          <p:spPr>
            <a:xfrm rot="5400000">
              <a:off x="6000611" y="5083452"/>
              <a:ext cx="147340" cy="25177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5" name="직사각형 364"/>
            <p:cNvSpPr/>
            <p:nvPr/>
          </p:nvSpPr>
          <p:spPr>
            <a:xfrm rot="5400000">
              <a:off x="6000611" y="5230792"/>
              <a:ext cx="147340" cy="25177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6" name="직사각형 365"/>
            <p:cNvSpPr/>
            <p:nvPr/>
          </p:nvSpPr>
          <p:spPr>
            <a:xfrm rot="5400000">
              <a:off x="6000611" y="5378132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7" name="직사각형 366"/>
            <p:cNvSpPr/>
            <p:nvPr/>
          </p:nvSpPr>
          <p:spPr>
            <a:xfrm rot="5400000">
              <a:off x="6000611" y="5525472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8" name="직사각형 367"/>
            <p:cNvSpPr/>
            <p:nvPr/>
          </p:nvSpPr>
          <p:spPr>
            <a:xfrm rot="5400000">
              <a:off x="6000611" y="5672812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9" name="직사각형 368"/>
            <p:cNvSpPr/>
            <p:nvPr/>
          </p:nvSpPr>
          <p:spPr>
            <a:xfrm rot="5400000">
              <a:off x="6000611" y="5820151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70" name="직사각형 369"/>
            <p:cNvSpPr/>
            <p:nvPr/>
          </p:nvSpPr>
          <p:spPr>
            <a:xfrm rot="5400000">
              <a:off x="6000611" y="5967491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71" name="직사각형 370"/>
            <p:cNvSpPr/>
            <p:nvPr/>
          </p:nvSpPr>
          <p:spPr>
            <a:xfrm rot="5400000">
              <a:off x="6000611" y="6114831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12233446" y="4426622"/>
              <a:ext cx="63519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bg2">
                      <a:lumMod val="50000"/>
                    </a:schemeClr>
                  </a:solidFill>
                </a:rPr>
                <a:t>RGB</a:t>
              </a:r>
            </a:p>
            <a:p>
              <a:pPr algn="ctr"/>
              <a:r>
                <a:rPr lang="en-US" altLang="ko-KR" sz="800" b="1">
                  <a:solidFill>
                    <a:schemeClr val="bg2">
                      <a:lumMod val="50000"/>
                    </a:schemeClr>
                  </a:solidFill>
                </a:rPr>
                <a:t>LED</a:t>
              </a:r>
              <a:endParaRPr lang="ko-KR" altLang="en-US" sz="800" b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73" name="TextBox 372"/>
            <p:cNvSpPr txBox="1"/>
            <p:nvPr/>
          </p:nvSpPr>
          <p:spPr>
            <a:xfrm>
              <a:off x="13016801" y="3876950"/>
              <a:ext cx="63519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>
                  <a:solidFill>
                    <a:schemeClr val="accent5">
                      <a:lumMod val="75000"/>
                    </a:schemeClr>
                  </a:solidFill>
                </a:rPr>
                <a:t>SW3</a:t>
              </a:r>
            </a:p>
            <a:p>
              <a:r>
                <a:rPr lang="en-US" altLang="ko-KR" sz="800" b="1">
                  <a:solidFill>
                    <a:schemeClr val="accent5">
                      <a:lumMod val="75000"/>
                    </a:schemeClr>
                  </a:solidFill>
                </a:rPr>
                <a:t>SW2</a:t>
              </a:r>
            </a:p>
          </p:txBody>
        </p:sp>
        <p:sp>
          <p:nvSpPr>
            <p:cNvPr id="374" name="TextBox 373"/>
            <p:cNvSpPr txBox="1"/>
            <p:nvPr/>
          </p:nvSpPr>
          <p:spPr>
            <a:xfrm>
              <a:off x="5486839" y="5099723"/>
              <a:ext cx="37100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4">
                      <a:lumMod val="75000"/>
                    </a:schemeClr>
                  </a:solidFill>
                </a:rPr>
                <a:t>SDA</a:t>
              </a:r>
            </a:p>
            <a:p>
              <a:pPr algn="ctr"/>
              <a:r>
                <a:rPr lang="en-US" altLang="ko-KR" sz="800" b="1">
                  <a:solidFill>
                    <a:schemeClr val="accent4">
                      <a:lumMod val="75000"/>
                    </a:schemeClr>
                  </a:solidFill>
                </a:rPr>
                <a:t>Uart1</a:t>
              </a:r>
            </a:p>
            <a:p>
              <a:pPr algn="ctr"/>
              <a:r>
                <a:rPr lang="en-US" altLang="ko-KR" sz="800" b="1">
                  <a:solidFill>
                    <a:schemeClr val="accent4">
                      <a:lumMod val="75000"/>
                    </a:schemeClr>
                  </a:solidFill>
                </a:rPr>
                <a:t>RxTx</a:t>
              </a:r>
              <a:endParaRPr lang="ko-KR" altLang="en-US" sz="800" b="1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375" name="TextBox 374"/>
            <p:cNvSpPr txBox="1"/>
            <p:nvPr/>
          </p:nvSpPr>
          <p:spPr>
            <a:xfrm>
              <a:off x="12232218" y="6212363"/>
              <a:ext cx="63519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CAN0</a:t>
              </a:r>
            </a:p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RxTx</a:t>
              </a:r>
              <a:endParaRPr lang="ko-KR" altLang="en-US" sz="800" b="1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76" name="TextBox 375"/>
            <p:cNvSpPr txBox="1"/>
            <p:nvPr/>
          </p:nvSpPr>
          <p:spPr>
            <a:xfrm>
              <a:off x="5502401" y="7446957"/>
              <a:ext cx="33987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LIN</a:t>
              </a:r>
            </a:p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Uart2</a:t>
              </a:r>
            </a:p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RxTx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7" name="TextBox 376"/>
            <p:cNvSpPr txBox="1"/>
            <p:nvPr/>
          </p:nvSpPr>
          <p:spPr>
            <a:xfrm>
              <a:off x="5455574" y="5666327"/>
              <a:ext cx="67975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3">
                      <a:lumMod val="75000"/>
                    </a:schemeClr>
                  </a:solidFill>
                </a:rPr>
                <a:t>SPI1</a:t>
              </a:r>
              <a:endParaRPr lang="ko-KR" altLang="en-US" sz="8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cxnSp>
          <p:nvCxnSpPr>
            <p:cNvPr id="378" name="꺾인 연결선 377"/>
            <p:cNvCxnSpPr>
              <a:stCxn id="18" idx="2"/>
              <a:endCxn id="20" idx="2"/>
            </p:cNvCxnSpPr>
            <p:nvPr/>
          </p:nvCxnSpPr>
          <p:spPr>
            <a:xfrm rot="10800000" flipV="1">
              <a:off x="10639117" y="4096184"/>
              <a:ext cx="12700" cy="147340"/>
            </a:xfrm>
            <a:prstGeom prst="bentConnector3">
              <a:avLst>
                <a:gd name="adj1" fmla="val 1892583"/>
              </a:avLst>
            </a:prstGeom>
            <a:noFill/>
            <a:ln w="38100">
              <a:solidFill>
                <a:srgbClr val="0000FF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9" name="직선 화살표 연결선 378"/>
            <p:cNvCxnSpPr>
              <a:stCxn id="58" idx="0"/>
            </p:cNvCxnSpPr>
            <p:nvPr/>
          </p:nvCxnSpPr>
          <p:spPr>
            <a:xfrm>
              <a:off x="10762942" y="5658976"/>
              <a:ext cx="2166029" cy="7351"/>
            </a:xfrm>
            <a:prstGeom prst="straightConnector1">
              <a:avLst/>
            </a:prstGeom>
            <a:noFill/>
            <a:ln w="38100">
              <a:solidFill>
                <a:srgbClr val="FF0000">
                  <a:alpha val="25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0" name="직선 화살표 연결선 379"/>
            <p:cNvCxnSpPr>
              <a:stCxn id="56" idx="0"/>
            </p:cNvCxnSpPr>
            <p:nvPr/>
          </p:nvCxnSpPr>
          <p:spPr>
            <a:xfrm flipV="1">
              <a:off x="10762942" y="5511636"/>
              <a:ext cx="2166029" cy="1"/>
            </a:xfrm>
            <a:prstGeom prst="straightConnector1">
              <a:avLst/>
            </a:prstGeom>
            <a:noFill/>
            <a:ln w="38100">
              <a:solidFill>
                <a:srgbClr val="FF0000">
                  <a:alpha val="25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81" name="TextBox 380"/>
            <p:cNvSpPr txBox="1"/>
            <p:nvPr/>
          </p:nvSpPr>
          <p:spPr>
            <a:xfrm>
              <a:off x="12958611" y="5157575"/>
              <a:ext cx="1693227" cy="5909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 strike="sngStrike">
                  <a:solidFill>
                    <a:schemeClr val="bg1">
                      <a:lumMod val="75000"/>
                    </a:schemeClr>
                  </a:solidFill>
                </a:rPr>
                <a:t>FTM3_Ch3_PTB11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 strike="sngStrike">
                  <a:solidFill>
                    <a:schemeClr val="bg1">
                      <a:lumMod val="75000"/>
                    </a:schemeClr>
                  </a:solidFill>
                </a:rPr>
                <a:t>FTM3_Ch2_PTB10 – high_side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FTM3_Ch1_PTB9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FTM3_Ch0_PTB8   – high_side</a:t>
              </a:r>
              <a:endParaRPr lang="ko-KR" altLang="en-US" sz="800" b="1">
                <a:solidFill>
                  <a:srgbClr val="0000FF"/>
                </a:solidFill>
              </a:endParaRPr>
            </a:p>
          </p:txBody>
        </p:sp>
        <p:sp>
          <p:nvSpPr>
            <p:cNvPr id="382" name="직사각형 381"/>
            <p:cNvSpPr/>
            <p:nvPr/>
          </p:nvSpPr>
          <p:spPr>
            <a:xfrm rot="5400000">
              <a:off x="6000611" y="654649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5321761" y="5882241"/>
              <a:ext cx="67975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C00000"/>
                  </a:solidFill>
                </a:rPr>
                <a:t>PWM </a:t>
              </a:r>
              <a:r>
                <a:rPr lang="ko-KR" altLang="en-US" sz="800" b="1">
                  <a:solidFill>
                    <a:srgbClr val="C00000"/>
                  </a:solidFill>
                </a:rPr>
                <a:t>생성</a:t>
              </a: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C972E189-C714-4EA7-BBBC-F99B69F6CCA0}"/>
                </a:ext>
              </a:extLst>
            </p:cNvPr>
            <p:cNvSpPr txBox="1"/>
            <p:nvPr/>
          </p:nvSpPr>
          <p:spPr>
            <a:xfrm>
              <a:off x="12337051" y="3886109"/>
              <a:ext cx="67975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Period </a:t>
              </a:r>
              <a:r>
                <a:rPr lang="ko-KR" altLang="en-US" sz="800" b="1">
                  <a:solidFill>
                    <a:schemeClr val="accent6">
                      <a:lumMod val="75000"/>
                    </a:schemeClr>
                  </a:solidFill>
                </a:rPr>
                <a:t>측정</a:t>
              </a:r>
            </a:p>
          </p:txBody>
        </p:sp>
        <p:sp>
          <p:nvSpPr>
            <p:cNvPr id="385" name="TextBox 384"/>
            <p:cNvSpPr txBox="1"/>
            <p:nvPr/>
          </p:nvSpPr>
          <p:spPr>
            <a:xfrm>
              <a:off x="8047428" y="734612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6" name="TextBox 385"/>
            <p:cNvSpPr txBox="1"/>
            <p:nvPr/>
          </p:nvSpPr>
          <p:spPr>
            <a:xfrm>
              <a:off x="8047428" y="6043937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7" name="TextBox 386"/>
            <p:cNvSpPr txBox="1"/>
            <p:nvPr/>
          </p:nvSpPr>
          <p:spPr>
            <a:xfrm>
              <a:off x="8047428" y="424735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8" name="TextBox 387"/>
            <p:cNvSpPr txBox="1"/>
            <p:nvPr/>
          </p:nvSpPr>
          <p:spPr>
            <a:xfrm>
              <a:off x="10420462" y="734612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9" name="TextBox 388"/>
            <p:cNvSpPr txBox="1"/>
            <p:nvPr/>
          </p:nvSpPr>
          <p:spPr>
            <a:xfrm>
              <a:off x="10420462" y="598088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90" name="TextBox 389"/>
            <p:cNvSpPr txBox="1"/>
            <p:nvPr/>
          </p:nvSpPr>
          <p:spPr>
            <a:xfrm>
              <a:off x="10420462" y="33908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93" name="직사각형 392"/>
            <p:cNvSpPr/>
            <p:nvPr/>
          </p:nvSpPr>
          <p:spPr>
            <a:xfrm rot="5400000">
              <a:off x="3858722" y="5554406"/>
              <a:ext cx="565548" cy="453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cxnSp>
          <p:nvCxnSpPr>
            <p:cNvPr id="394" name="직선 연결선 393"/>
            <p:cNvCxnSpPr/>
            <p:nvPr/>
          </p:nvCxnSpPr>
          <p:spPr>
            <a:xfrm>
              <a:off x="3771314" y="561382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5" name="직선 연결선 394"/>
            <p:cNvCxnSpPr/>
            <p:nvPr/>
          </p:nvCxnSpPr>
          <p:spPr>
            <a:xfrm>
              <a:off x="3771314" y="5736179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6" name="직선 연결선 395"/>
            <p:cNvCxnSpPr/>
            <p:nvPr/>
          </p:nvCxnSpPr>
          <p:spPr>
            <a:xfrm>
              <a:off x="3771314" y="5858532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7" name="직선 연결선 396"/>
            <p:cNvCxnSpPr/>
            <p:nvPr/>
          </p:nvCxnSpPr>
          <p:spPr>
            <a:xfrm>
              <a:off x="3771314" y="598088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746160" y="6082412"/>
              <a:ext cx="79067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MLX90363</a:t>
              </a:r>
            </a:p>
            <a:p>
              <a:pPr algn="ctr"/>
              <a:r>
                <a:rPr lang="en-US" altLang="ko-KR" sz="800" b="1"/>
                <a:t>MR Hall Sensor</a:t>
              </a:r>
              <a:endParaRPr lang="ko-KR" altLang="en-US" sz="800" b="1"/>
            </a:p>
          </p:txBody>
        </p:sp>
        <p:sp>
          <p:nvSpPr>
            <p:cNvPr id="399" name="타원 398"/>
            <p:cNvSpPr/>
            <p:nvPr/>
          </p:nvSpPr>
          <p:spPr>
            <a:xfrm>
              <a:off x="3959809" y="5528251"/>
              <a:ext cx="128418" cy="123111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400" name="직선 연결선 399"/>
            <p:cNvCxnSpPr/>
            <p:nvPr/>
          </p:nvCxnSpPr>
          <p:spPr>
            <a:xfrm>
              <a:off x="4260185" y="561382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1" name="직선 연결선 400"/>
            <p:cNvCxnSpPr/>
            <p:nvPr/>
          </p:nvCxnSpPr>
          <p:spPr>
            <a:xfrm>
              <a:off x="4260185" y="5736179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2" name="직선 연결선 401"/>
            <p:cNvCxnSpPr/>
            <p:nvPr/>
          </p:nvCxnSpPr>
          <p:spPr>
            <a:xfrm>
              <a:off x="4260185" y="5858532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3" name="직선 연결선 402"/>
            <p:cNvCxnSpPr/>
            <p:nvPr/>
          </p:nvCxnSpPr>
          <p:spPr>
            <a:xfrm>
              <a:off x="4260185" y="598088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539186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Vcc</a:t>
              </a:r>
              <a:endParaRPr lang="ko-KR" altLang="en-US" sz="800" b="1"/>
            </a:p>
          </p:txBody>
        </p:sp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668914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MISO</a:t>
              </a:r>
              <a:endParaRPr lang="ko-KR" altLang="en-US" sz="800" b="1"/>
            </a:p>
          </p:txBody>
        </p:sp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798642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NC</a:t>
              </a:r>
              <a:endParaRPr lang="ko-KR" altLang="en-US" sz="800" b="1"/>
            </a:p>
          </p:txBody>
        </p:sp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928369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CLK</a:t>
              </a:r>
              <a:endParaRPr lang="ko-KR" altLang="en-US" sz="800" b="1"/>
            </a:p>
          </p:txBody>
        </p:sp>
        <p:sp>
          <p:nvSpPr>
            <p:cNvPr id="408" name="TextBox 407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539186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GND</a:t>
              </a:r>
              <a:endParaRPr lang="ko-KR" altLang="en-US" sz="800" b="1"/>
            </a:p>
          </p:txBody>
        </p: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668914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NC</a:t>
              </a:r>
              <a:endParaRPr lang="ko-KR" altLang="en-US" sz="800" b="1"/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798642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MOSI</a:t>
              </a:r>
              <a:endParaRPr lang="ko-KR" altLang="en-US" sz="800" b="1"/>
            </a:p>
          </p:txBody>
        </p:sp>
        <p:sp>
          <p:nvSpPr>
            <p:cNvPr id="411" name="TextBox 410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928369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/CS</a:t>
              </a:r>
              <a:endParaRPr lang="ko-KR" altLang="en-US" sz="800" b="1"/>
            </a:p>
          </p:txBody>
        </p:sp>
        <p:cxnSp>
          <p:nvCxnSpPr>
            <p:cNvPr id="412" name="꺾인 연결선 411"/>
            <p:cNvCxnSpPr>
              <a:stCxn id="410" idx="3"/>
              <a:endCxn id="369" idx="2"/>
            </p:cNvCxnSpPr>
            <p:nvPr/>
          </p:nvCxnSpPr>
          <p:spPr>
            <a:xfrm>
              <a:off x="4817040" y="5860198"/>
              <a:ext cx="1131353" cy="85841"/>
            </a:xfrm>
            <a:prstGeom prst="bentConnector3">
              <a:avLst>
                <a:gd name="adj1" fmla="val 36249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3" name="꺾인 연결선 412"/>
            <p:cNvCxnSpPr>
              <a:stCxn id="368" idx="0"/>
              <a:endCxn id="405" idx="1"/>
            </p:cNvCxnSpPr>
            <p:nvPr/>
          </p:nvCxnSpPr>
          <p:spPr>
            <a:xfrm flipH="1" flipV="1">
              <a:off x="3442753" y="5730470"/>
              <a:ext cx="2757416" cy="68230"/>
            </a:xfrm>
            <a:prstGeom prst="bentConnector5">
              <a:avLst>
                <a:gd name="adj1" fmla="val 26714"/>
                <a:gd name="adj2" fmla="val 525262"/>
                <a:gd name="adj3" fmla="val 108290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14" name="TextBox 413"/>
            <p:cNvSpPr txBox="1"/>
            <p:nvPr/>
          </p:nvSpPr>
          <p:spPr>
            <a:xfrm>
              <a:off x="12293773" y="5607355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M1_PWM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415" name="직선 화살표 연결선 414"/>
            <p:cNvCxnSpPr/>
            <p:nvPr/>
          </p:nvCxnSpPr>
          <p:spPr>
            <a:xfrm>
              <a:off x="10762942" y="5953460"/>
              <a:ext cx="2166029" cy="7351"/>
            </a:xfrm>
            <a:prstGeom prst="straightConnector1">
              <a:avLst/>
            </a:prstGeom>
            <a:noFill/>
            <a:ln w="38100">
              <a:solidFill>
                <a:srgbClr val="FF0000">
                  <a:alpha val="25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16" name="TextBox 415"/>
            <p:cNvSpPr txBox="1"/>
            <p:nvPr/>
          </p:nvSpPr>
          <p:spPr>
            <a:xfrm>
              <a:off x="12958611" y="5884481"/>
              <a:ext cx="1149905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Ch0_PTA2   – Dir</a:t>
              </a:r>
              <a:endParaRPr lang="ko-KR" altLang="en-US" sz="800" b="1">
                <a:solidFill>
                  <a:srgbClr val="0000FF"/>
                </a:solidFill>
              </a:endParaRP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12293773" y="5901839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M1_Dir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14464265" y="5449399"/>
              <a:ext cx="1215830" cy="5909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B0F0"/>
                  </a:solidFill>
                </a:rPr>
                <a:t>PTD11 - FTM2_QD_PHA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B0F0"/>
                  </a:solidFill>
                </a:rPr>
                <a:t>PTD10 - FTM2_QD_PHB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chemeClr val="bg1">
                      <a:lumMod val="75000"/>
                    </a:schemeClr>
                  </a:solidFill>
                </a:rPr>
                <a:t>PTA12 - FTM2_QD_PHB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chemeClr val="bg1">
                      <a:lumMod val="75000"/>
                    </a:schemeClr>
                  </a:solidFill>
                </a:rPr>
                <a:t>PTA13 - FTM2_QD_PHA</a:t>
              </a:r>
              <a:endParaRPr lang="ko-KR" altLang="en-US" sz="800" b="1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12293773" y="5441710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M2_PWM</a:t>
              </a:r>
              <a:endParaRPr lang="ko-KR" altLang="en-US" sz="800" b="1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12293773" y="5755244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M2_Dir</a:t>
              </a:r>
              <a:endParaRPr lang="ko-KR" altLang="en-US" sz="800" b="1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422" name="꺾인 연결선 421"/>
            <p:cNvCxnSpPr>
              <a:stCxn id="407" idx="1"/>
              <a:endCxn id="367" idx="0"/>
            </p:cNvCxnSpPr>
            <p:nvPr/>
          </p:nvCxnSpPr>
          <p:spPr>
            <a:xfrm rot="10800000" flipH="1">
              <a:off x="3442753" y="5651361"/>
              <a:ext cx="2757416" cy="338565"/>
            </a:xfrm>
            <a:prstGeom prst="bentConnector5">
              <a:avLst>
                <a:gd name="adj1" fmla="val -8290"/>
                <a:gd name="adj2" fmla="val -123613"/>
                <a:gd name="adj3" fmla="val 68335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3" name="꺾인 연결선 422"/>
            <p:cNvCxnSpPr>
              <a:stCxn id="411" idx="3"/>
              <a:endCxn id="366" idx="2"/>
            </p:cNvCxnSpPr>
            <p:nvPr/>
          </p:nvCxnSpPr>
          <p:spPr>
            <a:xfrm flipV="1">
              <a:off x="4817040" y="5504020"/>
              <a:ext cx="1131353" cy="485905"/>
            </a:xfrm>
            <a:prstGeom prst="bentConnector3">
              <a:avLst>
                <a:gd name="adj1" fmla="val 23901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26" name="TextBox 425"/>
            <p:cNvSpPr txBox="1"/>
            <p:nvPr/>
          </p:nvSpPr>
          <p:spPr>
            <a:xfrm>
              <a:off x="12863723" y="4288552"/>
              <a:ext cx="1149905" cy="4431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PTD0 : Blue LED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B050"/>
                  </a:solidFill>
                </a:rPr>
                <a:t>PTD16 : Green LED</a:t>
              </a:r>
              <a:endParaRPr lang="ko-KR" altLang="en-US" sz="800" b="1">
                <a:solidFill>
                  <a:srgbClr val="00B050"/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FF0000"/>
                  </a:solidFill>
                </a:rPr>
                <a:t>PTD15 : Red LED</a:t>
              </a:r>
              <a:endParaRPr lang="ko-KR" altLang="en-US" sz="800" b="1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183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349A69-2E3A-4668-96C9-FB9E9C62D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E8B9FD-08BC-4CF7-A2D0-BCEA16C2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40" name="그룹 239"/>
          <p:cNvGrpSpPr/>
          <p:nvPr/>
        </p:nvGrpSpPr>
        <p:grpSpPr>
          <a:xfrm rot="16200000">
            <a:off x="4935020" y="1799345"/>
            <a:ext cx="7343557" cy="9518779"/>
            <a:chOff x="4935020" y="1799345"/>
            <a:chExt cx="7343557" cy="951877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771760" y="4423898"/>
              <a:ext cx="9253813" cy="4004707"/>
            </a:xfrm>
            <a:prstGeom prst="rect">
              <a:avLst/>
            </a:prstGeom>
          </p:spPr>
        </p:pic>
        <p:grpSp>
          <p:nvGrpSpPr>
            <p:cNvPr id="239" name="그룹 238"/>
            <p:cNvGrpSpPr/>
            <p:nvPr/>
          </p:nvGrpSpPr>
          <p:grpSpPr>
            <a:xfrm>
              <a:off x="4935020" y="2832378"/>
              <a:ext cx="7343557" cy="8485746"/>
              <a:chOff x="4935020" y="2832378"/>
              <a:chExt cx="7343557" cy="8485746"/>
            </a:xfrm>
          </p:grpSpPr>
          <p:sp>
            <p:nvSpPr>
              <p:cNvPr id="7" name="직사각형 6"/>
              <p:cNvSpPr/>
              <p:nvPr/>
            </p:nvSpPr>
            <p:spPr>
              <a:xfrm rot="5400000">
                <a:off x="10172173" y="349324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" name="직사각형 7"/>
              <p:cNvSpPr/>
              <p:nvPr/>
            </p:nvSpPr>
            <p:spPr>
              <a:xfrm rot="5400000">
                <a:off x="9996826" y="349324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" name="직사각형 8"/>
              <p:cNvSpPr/>
              <p:nvPr/>
            </p:nvSpPr>
            <p:spPr>
              <a:xfrm rot="5400000">
                <a:off x="10172173" y="366824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 rot="5400000">
                <a:off x="9996826" y="366824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 rot="5400000">
                <a:off x="10172173" y="38432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5400000">
                <a:off x="9996826" y="38432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5400000">
                <a:off x="10172173" y="401823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 rot="5400000">
                <a:off x="9996826" y="4018231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 rot="5400000">
                <a:off x="10172173" y="4193225"/>
                <a:ext cx="174995" cy="14706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 rot="5400000">
                <a:off x="9996826" y="419322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 rot="5400000">
                <a:off x="10172173" y="4368218"/>
                <a:ext cx="174995" cy="14706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 rot="5400000">
                <a:off x="9996826" y="4368218"/>
                <a:ext cx="174995" cy="147065"/>
              </a:xfrm>
              <a:prstGeom prst="rect">
                <a:avLst/>
              </a:prstGeom>
              <a:solidFill>
                <a:srgbClr val="FF33CC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 rot="5400000">
                <a:off x="10172173" y="454321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 rot="5400000">
                <a:off x="9996826" y="454321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 rot="5400000">
                <a:off x="10172173" y="4718205"/>
                <a:ext cx="174995" cy="14706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 rot="5400000">
                <a:off x="9996826" y="4718205"/>
                <a:ext cx="174995" cy="14706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 rot="5400000">
                <a:off x="10172173" y="4893199"/>
                <a:ext cx="174995" cy="14706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 rot="5400000">
                <a:off x="9996826" y="489319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 rot="5400000">
                <a:off x="10172173" y="5068192"/>
                <a:ext cx="174995" cy="14706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 rot="5400000">
                <a:off x="9996826" y="5068192"/>
                <a:ext cx="174995" cy="147065"/>
              </a:xfrm>
              <a:prstGeom prst="rect">
                <a:avLst/>
              </a:prstGeom>
              <a:solidFill>
                <a:srgbClr val="05FF76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 rot="5400000">
                <a:off x="10172173" y="693797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 rot="5400000">
                <a:off x="9996826" y="6937973"/>
                <a:ext cx="174995" cy="14706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 rot="5400000">
                <a:off x="10172173" y="7112968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 rot="5400000">
                <a:off x="9996826" y="7112968"/>
                <a:ext cx="174995" cy="14706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 rot="5400000">
                <a:off x="10172173" y="7287960"/>
                <a:ext cx="174995" cy="147065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 rot="5400000">
                <a:off x="9996826" y="728796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 rot="5400000">
                <a:off x="10172173" y="746295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 rot="5400000">
                <a:off x="9996826" y="746295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 rot="5400000">
                <a:off x="10172173" y="7637949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 rot="5400000">
                <a:off x="9996826" y="763794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 rot="5400000">
                <a:off x="10172173" y="7812942"/>
                <a:ext cx="174995" cy="14706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 rot="5400000">
                <a:off x="9996826" y="781294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 rot="5400000">
                <a:off x="10172173" y="79879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 rot="5400000">
                <a:off x="9996826" y="79879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 rot="5400000">
                <a:off x="10172173" y="816292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 rot="5400000">
                <a:off x="9996826" y="816292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3" name="직사각형 42"/>
              <p:cNvSpPr/>
              <p:nvPr/>
            </p:nvSpPr>
            <p:spPr>
              <a:xfrm rot="5400000">
                <a:off x="10172173" y="833792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 rot="5400000">
                <a:off x="9996826" y="833792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 rot="5400000">
                <a:off x="10172173" y="851291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 rot="5400000">
                <a:off x="9996826" y="851291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 rot="5400000">
                <a:off x="10172173" y="534935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 rot="5400000">
                <a:off x="9996826" y="5349359"/>
                <a:ext cx="174995" cy="14706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 rot="5400000">
                <a:off x="10172173" y="552435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 rot="5400000">
                <a:off x="9996826" y="552435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 rot="5400000">
                <a:off x="10172173" y="5699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 rot="5400000">
                <a:off x="9996826" y="5699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 rot="5400000">
                <a:off x="10172173" y="587434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 rot="5400000">
                <a:off x="9996826" y="587434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 rot="5400000">
                <a:off x="10172173" y="604933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 rot="5400000">
                <a:off x="9996826" y="604933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 rot="5400000">
                <a:off x="10172173" y="622432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 rot="5400000">
                <a:off x="9996826" y="622432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 rot="5400000">
                <a:off x="10172173" y="639932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 rot="5400000">
                <a:off x="9996826" y="639932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 rot="5400000">
                <a:off x="10172173" y="6574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 rot="5400000">
                <a:off x="9996826" y="6574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 rot="5400000">
                <a:off x="8655439" y="10457003"/>
                <a:ext cx="301671" cy="521084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 rot="5400000">
                <a:off x="7866620" y="10457003"/>
                <a:ext cx="301671" cy="521084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 rot="10800000" flipH="1" flipV="1">
                <a:off x="8605650" y="10903229"/>
                <a:ext cx="40125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SW2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PTC12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 rot="10800000" flipH="1" flipV="1">
                <a:off x="7811173" y="10903229"/>
                <a:ext cx="40125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SW3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PTC13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 rot="5400000">
                <a:off x="7018891" y="10358930"/>
                <a:ext cx="437425" cy="475895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 rot="5400000">
                <a:off x="9221875" y="10358161"/>
                <a:ext cx="716474" cy="696147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 rot="10800000" flipH="1" flipV="1">
                <a:off x="6789721" y="10870927"/>
                <a:ext cx="902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RGB LED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Blue – PTD0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en-US" altLang="ko-KR" sz="700" b="1">
                    <a:solidFill>
                      <a:srgbClr val="FF0000"/>
                    </a:solidFill>
                  </a:rPr>
                  <a:t>Red – PTD15</a:t>
                </a:r>
              </a:p>
              <a:p>
                <a:pPr algn="ctr"/>
                <a:r>
                  <a:rPr lang="en-US" altLang="ko-KR" sz="700" b="1">
                    <a:solidFill>
                      <a:srgbClr val="00B050"/>
                    </a:solidFill>
                  </a:rPr>
                  <a:t>Green – PTD16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 rot="10800000" flipH="1" flipV="1">
                <a:off x="9015145" y="11102680"/>
                <a:ext cx="117099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Potentiometer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ADC0_SE12 - PTC14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 rot="5400000">
                <a:off x="6671822" y="72529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 rot="5400000">
                <a:off x="6488932" y="72529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 rot="5400000">
                <a:off x="6671822" y="742793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 rot="5400000">
                <a:off x="6488932" y="742793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 rot="5400000">
                <a:off x="6671822" y="760293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6" name="직사각형 75"/>
              <p:cNvSpPr/>
              <p:nvPr/>
            </p:nvSpPr>
            <p:spPr>
              <a:xfrm rot="5400000">
                <a:off x="6488932" y="760293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7" name="직사각형 76"/>
              <p:cNvSpPr/>
              <p:nvPr/>
            </p:nvSpPr>
            <p:spPr>
              <a:xfrm rot="5400000">
                <a:off x="6671822" y="7777926"/>
                <a:ext cx="174995" cy="147065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 rot="5400000">
                <a:off x="6488932" y="777792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9" name="직사각형 78"/>
              <p:cNvSpPr/>
              <p:nvPr/>
            </p:nvSpPr>
            <p:spPr>
              <a:xfrm rot="5400000">
                <a:off x="6671822" y="795292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 rot="5400000">
                <a:off x="6488932" y="795292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1" name="직사각형 80"/>
              <p:cNvSpPr/>
              <p:nvPr/>
            </p:nvSpPr>
            <p:spPr>
              <a:xfrm rot="5400000">
                <a:off x="6671822" y="812791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2" name="직사각형 81"/>
              <p:cNvSpPr/>
              <p:nvPr/>
            </p:nvSpPr>
            <p:spPr>
              <a:xfrm rot="5400000">
                <a:off x="6488932" y="812791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3" name="직사각형 82"/>
              <p:cNvSpPr/>
              <p:nvPr/>
            </p:nvSpPr>
            <p:spPr>
              <a:xfrm rot="5400000">
                <a:off x="6671822" y="8302908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4" name="직사각형 83"/>
              <p:cNvSpPr/>
              <p:nvPr/>
            </p:nvSpPr>
            <p:spPr>
              <a:xfrm rot="5400000">
                <a:off x="6488932" y="8302908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5" name="직사각형 84"/>
              <p:cNvSpPr/>
              <p:nvPr/>
            </p:nvSpPr>
            <p:spPr>
              <a:xfrm rot="5400000">
                <a:off x="6671822" y="847790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6" name="직사각형 85"/>
              <p:cNvSpPr/>
              <p:nvPr/>
            </p:nvSpPr>
            <p:spPr>
              <a:xfrm rot="5400000">
                <a:off x="6488932" y="847790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7" name="직사각형 86"/>
              <p:cNvSpPr/>
              <p:nvPr/>
            </p:nvSpPr>
            <p:spPr>
              <a:xfrm rot="5400000">
                <a:off x="6671822" y="865289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8" name="직사각형 87"/>
              <p:cNvSpPr/>
              <p:nvPr/>
            </p:nvSpPr>
            <p:spPr>
              <a:xfrm rot="5400000">
                <a:off x="6488932" y="865289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9" name="직사각형 88"/>
              <p:cNvSpPr/>
              <p:nvPr/>
            </p:nvSpPr>
            <p:spPr>
              <a:xfrm rot="5400000">
                <a:off x="6671822" y="882789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 rot="5400000">
                <a:off x="6488932" y="882789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1" name="직사각형 90"/>
              <p:cNvSpPr/>
              <p:nvPr/>
            </p:nvSpPr>
            <p:spPr>
              <a:xfrm rot="5400000">
                <a:off x="6671822" y="569039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2" name="직사각형 91"/>
              <p:cNvSpPr/>
              <p:nvPr/>
            </p:nvSpPr>
            <p:spPr>
              <a:xfrm rot="5400000">
                <a:off x="6488932" y="5690393"/>
                <a:ext cx="174995" cy="1470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3" name="직사각형 92"/>
              <p:cNvSpPr/>
              <p:nvPr/>
            </p:nvSpPr>
            <p:spPr>
              <a:xfrm rot="5400000">
                <a:off x="6671822" y="5865388"/>
                <a:ext cx="174995" cy="147065"/>
              </a:xfrm>
              <a:prstGeom prst="rect">
                <a:avLst/>
              </a:prstGeom>
              <a:solidFill>
                <a:srgbClr val="FF7C8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4" name="직사각형 93"/>
              <p:cNvSpPr/>
              <p:nvPr/>
            </p:nvSpPr>
            <p:spPr>
              <a:xfrm rot="5400000">
                <a:off x="6488932" y="5865388"/>
                <a:ext cx="174995" cy="1470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5" name="직사각형 94"/>
              <p:cNvSpPr/>
              <p:nvPr/>
            </p:nvSpPr>
            <p:spPr>
              <a:xfrm rot="5400000">
                <a:off x="6671822" y="604038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6" name="직사각형 95"/>
              <p:cNvSpPr/>
              <p:nvPr/>
            </p:nvSpPr>
            <p:spPr>
              <a:xfrm rot="5400000">
                <a:off x="6488932" y="604038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7" name="직사각형 96"/>
              <p:cNvSpPr/>
              <p:nvPr/>
            </p:nvSpPr>
            <p:spPr>
              <a:xfrm rot="5400000">
                <a:off x="6671822" y="6215374"/>
                <a:ext cx="174995" cy="147065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8" name="직사각형 97"/>
              <p:cNvSpPr/>
              <p:nvPr/>
            </p:nvSpPr>
            <p:spPr>
              <a:xfrm rot="5400000">
                <a:off x="6488932" y="621537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9" name="직사각형 98"/>
              <p:cNvSpPr/>
              <p:nvPr/>
            </p:nvSpPr>
            <p:spPr>
              <a:xfrm rot="5400000">
                <a:off x="6671822" y="639036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0" name="직사각형 99"/>
              <p:cNvSpPr/>
              <p:nvPr/>
            </p:nvSpPr>
            <p:spPr>
              <a:xfrm rot="5400000">
                <a:off x="6488932" y="639036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 rot="5400000">
                <a:off x="6671822" y="656536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 rot="5400000">
                <a:off x="6488932" y="656536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3" name="직사각형 102"/>
              <p:cNvSpPr/>
              <p:nvPr/>
            </p:nvSpPr>
            <p:spPr>
              <a:xfrm rot="5400000">
                <a:off x="6671822" y="6740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 rot="5400000">
                <a:off x="6488932" y="6740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 rot="5400000">
                <a:off x="6671822" y="691535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 rot="5400000">
                <a:off x="6488932" y="691535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 rot="5400000">
                <a:off x="6671822" y="4115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8" name="직사각형 107"/>
              <p:cNvSpPr/>
              <p:nvPr/>
            </p:nvSpPr>
            <p:spPr>
              <a:xfrm rot="5400000">
                <a:off x="6488932" y="4115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9" name="직사각형 108"/>
              <p:cNvSpPr/>
              <p:nvPr/>
            </p:nvSpPr>
            <p:spPr>
              <a:xfrm rot="5400000">
                <a:off x="6671822" y="429035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 rot="5400000">
                <a:off x="6488932" y="429035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 rot="5400000">
                <a:off x="6671822" y="4465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 rot="5400000">
                <a:off x="6488932" y="4465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 rot="5400000">
                <a:off x="6671822" y="464033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 rot="5400000">
                <a:off x="6488932" y="464033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 rot="5400000">
                <a:off x="6671822" y="4815332"/>
                <a:ext cx="174995" cy="14706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 rot="5400000">
                <a:off x="6488932" y="481533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 rot="5400000">
                <a:off x="6671822" y="4990324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 rot="5400000">
                <a:off x="6488932" y="499032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 rot="5400000">
                <a:off x="6671822" y="5165319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 rot="5400000">
                <a:off x="6488932" y="516531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 rot="5400000">
                <a:off x="6671822" y="5340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 rot="5400000">
                <a:off x="6488932" y="5340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 rot="5400000">
                <a:off x="10819135" y="3061169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PTE10,A3_I2C_CLK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직사각형 123"/>
              <p:cNvSpPr/>
              <p:nvPr/>
            </p:nvSpPr>
            <p:spPr>
              <a:xfrm rot="5400000">
                <a:off x="10819135" y="3236163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PTE11,A2_I2C_SDA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직사각형 124"/>
              <p:cNvSpPr/>
              <p:nvPr/>
            </p:nvSpPr>
            <p:spPr>
              <a:xfrm rot="5400000">
                <a:off x="10819135" y="3411156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직사각형 125"/>
              <p:cNvSpPr/>
              <p:nvPr/>
            </p:nvSpPr>
            <p:spPr>
              <a:xfrm rot="5400000">
                <a:off x="10819135" y="3586150"/>
                <a:ext cx="174995" cy="101123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27" name="직사각형 126"/>
              <p:cNvSpPr/>
              <p:nvPr/>
            </p:nvSpPr>
            <p:spPr>
              <a:xfrm rot="5400000">
                <a:off x="10819135" y="3761145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직사각형 127"/>
              <p:cNvSpPr/>
              <p:nvPr/>
            </p:nvSpPr>
            <p:spPr>
              <a:xfrm rot="5400000">
                <a:off x="10819135" y="3936137"/>
                <a:ext cx="174995" cy="1011236"/>
              </a:xfrm>
              <a:prstGeom prst="rect">
                <a:avLst/>
              </a:prstGeom>
              <a:solidFill>
                <a:srgbClr val="FF33CC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PTB3_M2_EN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직사각형 128"/>
              <p:cNvSpPr/>
              <p:nvPr/>
            </p:nvSpPr>
            <p:spPr>
              <a:xfrm rot="5400000">
                <a:off x="10819135" y="4111132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직사각형 129"/>
              <p:cNvSpPr/>
              <p:nvPr/>
            </p:nvSpPr>
            <p:spPr>
              <a:xfrm rot="5400000">
                <a:off x="10819135" y="4286124"/>
                <a:ext cx="174995" cy="101123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PTB5_FTM0_Ch5_PWM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직사각형 130"/>
              <p:cNvSpPr/>
              <p:nvPr/>
            </p:nvSpPr>
            <p:spPr>
              <a:xfrm rot="5400000">
                <a:off x="10819135" y="4461116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직사각형 131"/>
              <p:cNvSpPr/>
              <p:nvPr/>
            </p:nvSpPr>
            <p:spPr>
              <a:xfrm rot="5400000">
                <a:off x="10819135" y="4636111"/>
                <a:ext cx="174995" cy="1011236"/>
              </a:xfrm>
              <a:prstGeom prst="rect">
                <a:avLst/>
              </a:prstGeom>
              <a:solidFill>
                <a:srgbClr val="05FF76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PTD13_2_INB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직사각형 132"/>
              <p:cNvSpPr/>
              <p:nvPr/>
            </p:nvSpPr>
            <p:spPr>
              <a:xfrm rot="5400000">
                <a:off x="10819135" y="6505893"/>
                <a:ext cx="174995" cy="101123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PTA9_ExtInt_Hall_B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직사각형 133"/>
              <p:cNvSpPr/>
              <p:nvPr/>
            </p:nvSpPr>
            <p:spPr>
              <a:xfrm rot="5400000">
                <a:off x="10819135" y="6680887"/>
                <a:ext cx="174995" cy="101123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PTA8_ExtInt_Hall_A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직사각형 134"/>
              <p:cNvSpPr/>
              <p:nvPr/>
            </p:nvSpPr>
            <p:spPr>
              <a:xfrm rot="5400000">
                <a:off x="10819135" y="6855879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직사각형 135"/>
              <p:cNvSpPr/>
              <p:nvPr/>
            </p:nvSpPr>
            <p:spPr>
              <a:xfrm rot="5400000">
                <a:off x="10819135" y="7030874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직사각형 136"/>
              <p:cNvSpPr/>
              <p:nvPr/>
            </p:nvSpPr>
            <p:spPr>
              <a:xfrm rot="5400000">
                <a:off x="10819135" y="7205869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직사각형 137"/>
              <p:cNvSpPr/>
              <p:nvPr/>
            </p:nvSpPr>
            <p:spPr>
              <a:xfrm rot="5400000">
                <a:off x="10819135" y="7380861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직사각형 138"/>
              <p:cNvSpPr/>
              <p:nvPr/>
            </p:nvSpPr>
            <p:spPr>
              <a:xfrm rot="5400000">
                <a:off x="10819135" y="7555856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직사각형 139"/>
              <p:cNvSpPr/>
              <p:nvPr/>
            </p:nvSpPr>
            <p:spPr>
              <a:xfrm rot="5400000">
                <a:off x="10819135" y="7730848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직사각형 140"/>
              <p:cNvSpPr/>
              <p:nvPr/>
            </p:nvSpPr>
            <p:spPr>
              <a:xfrm rot="5400000">
                <a:off x="10819135" y="7905840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직사각형 141"/>
              <p:cNvSpPr/>
              <p:nvPr/>
            </p:nvSpPr>
            <p:spPr>
              <a:xfrm rot="5400000">
                <a:off x="10819135" y="8080835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 rot="5400000">
                <a:off x="10819135" y="4917278"/>
                <a:ext cx="174995" cy="101123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PTC11_M2_INA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직사각형 143"/>
              <p:cNvSpPr/>
              <p:nvPr/>
            </p:nvSpPr>
            <p:spPr>
              <a:xfrm rot="5400000">
                <a:off x="10819135" y="5092273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PTC10,C3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 rot="5400000">
                <a:off x="10819135" y="5267265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/>
              <p:cNvSpPr/>
              <p:nvPr/>
            </p:nvSpPr>
            <p:spPr>
              <a:xfrm rot="5400000">
                <a:off x="10819135" y="5442260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/>
              <p:cNvSpPr/>
              <p:nvPr/>
            </p:nvSpPr>
            <p:spPr>
              <a:xfrm rot="5400000">
                <a:off x="10819135" y="5617254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PTB9</a:t>
                </a:r>
              </a:p>
            </p:txBody>
          </p:sp>
          <p:sp>
            <p:nvSpPr>
              <p:cNvPr id="148" name="직사각형 147"/>
              <p:cNvSpPr/>
              <p:nvPr/>
            </p:nvSpPr>
            <p:spPr>
              <a:xfrm rot="5400000">
                <a:off x="10819135" y="5792247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PTB8</a:t>
                </a:r>
              </a:p>
            </p:txBody>
          </p:sp>
          <p:sp>
            <p:nvSpPr>
              <p:cNvPr id="149" name="직사각형 148"/>
              <p:cNvSpPr/>
              <p:nvPr/>
            </p:nvSpPr>
            <p:spPr>
              <a:xfrm rot="5400000">
                <a:off x="10819135" y="5967241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직사각형 149"/>
              <p:cNvSpPr/>
              <p:nvPr/>
            </p:nvSpPr>
            <p:spPr>
              <a:xfrm rot="5400000">
                <a:off x="10819135" y="6142233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PTA2</a:t>
                </a:r>
              </a:p>
            </p:txBody>
          </p:sp>
          <p:sp>
            <p:nvSpPr>
              <p:cNvPr id="151" name="직사각형 150"/>
              <p:cNvSpPr/>
              <p:nvPr/>
            </p:nvSpPr>
            <p:spPr>
              <a:xfrm rot="5400000">
                <a:off x="5997127" y="3827877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VIN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직사각형 151"/>
              <p:cNvSpPr/>
              <p:nvPr/>
            </p:nvSpPr>
            <p:spPr>
              <a:xfrm rot="5400000">
                <a:off x="5997127" y="4002872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IOREF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직사각형 152"/>
              <p:cNvSpPr/>
              <p:nvPr/>
            </p:nvSpPr>
            <p:spPr>
              <a:xfrm rot="5400000">
                <a:off x="5997127" y="4177867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직사각형 153"/>
              <p:cNvSpPr/>
              <p:nvPr/>
            </p:nvSpPr>
            <p:spPr>
              <a:xfrm rot="5400000">
                <a:off x="5997127" y="4352861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3V3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직사각형 154"/>
              <p:cNvSpPr/>
              <p:nvPr/>
            </p:nvSpPr>
            <p:spPr>
              <a:xfrm rot="5400000">
                <a:off x="5997127" y="4527854"/>
                <a:ext cx="174995" cy="722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5V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6" name="직사각형 155"/>
              <p:cNvSpPr/>
              <p:nvPr/>
            </p:nvSpPr>
            <p:spPr>
              <a:xfrm rot="5400000">
                <a:off x="5997127" y="4702846"/>
                <a:ext cx="174995" cy="7220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 rot="5400000">
                <a:off x="5997127" y="4877841"/>
                <a:ext cx="174995" cy="7220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8" name="직사각형 157"/>
              <p:cNvSpPr/>
              <p:nvPr/>
            </p:nvSpPr>
            <p:spPr>
              <a:xfrm rot="5400000">
                <a:off x="5997127" y="5052835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VIN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 rot="5400000">
                <a:off x="5997130" y="6965469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PTA15,D11_ADC8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 rot="5400000">
                <a:off x="5997130" y="7140464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PTA16,D10_ADC9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 rot="5400000">
                <a:off x="5997130" y="7315458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PTA1_ADC0_SE1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 rot="5400000">
                <a:off x="5997130" y="7490453"/>
                <a:ext cx="174995" cy="722021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PTA0_FTM2_QD_B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 rot="5400000">
                <a:off x="5997130" y="7665445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PTA7_ADC0_SE3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 rot="5400000">
                <a:off x="5997130" y="7840437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PTB13_ADC13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 rot="5400000">
                <a:off x="5997130" y="8015432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PTC1_ADC14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 rot="5400000">
                <a:off x="5997130" y="8190427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PTC2_ADC15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 rot="5400000">
                <a:off x="5997130" y="8365419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NC_GPIO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 rot="5400000">
                <a:off x="5997130" y="8540414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NC_N/A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 rot="5400000">
                <a:off x="5997131" y="5402826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PTD4_ADC0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 rot="5400000">
                <a:off x="5997131" y="5577818"/>
                <a:ext cx="174995" cy="722018"/>
              </a:xfrm>
              <a:prstGeom prst="rect">
                <a:avLst/>
              </a:prstGeom>
              <a:solidFill>
                <a:srgbClr val="FF7C8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PTB12_M2_CS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 rot="5400000">
                <a:off x="5997131" y="5752813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PTB0_ADC0_SE4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 rot="5400000">
                <a:off x="5997131" y="5927807"/>
                <a:ext cx="174995" cy="722018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PTB1_ADC0_SE5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 rot="5400000">
                <a:off x="5997131" y="6102802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PTA2,A6,E11_ADC4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 rot="5400000">
                <a:off x="5997131" y="6277794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PTC0,E10,A3_ADC5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 rot="5400000">
                <a:off x="5997131" y="6452787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PTE2_ADC6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 rot="5400000">
                <a:off x="5997131" y="6627781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PTE6_ADC7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 rot="5400000">
                <a:off x="5241108" y="3795319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 rot="5400000">
                <a:off x="5241108" y="3970311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 rot="5400000">
                <a:off x="5241108" y="4145306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 rot="5400000">
                <a:off x="5241108" y="4320301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 rot="5400000">
                <a:off x="5241108" y="4495295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 rot="5400000">
                <a:off x="5241108" y="4670288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 rot="5400000">
                <a:off x="5241108" y="4845280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 rot="5400000">
                <a:off x="5241108" y="5020274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 rot="5400000">
                <a:off x="5241104" y="6932902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 rot="5400000">
                <a:off x="5241104" y="7282889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 rot="5400000">
                <a:off x="5241104" y="7457884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 rot="5400000">
                <a:off x="5241104" y="7632879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-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 rot="5400000">
                <a:off x="5241104" y="7807871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-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 rot="5400000">
                <a:off x="5241104" y="7982863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 rot="5400000">
                <a:off x="5241104" y="8157858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PTD7_LIN_UART2_TX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 rot="5400000">
                <a:off x="5241104" y="8332850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PTD6_LIN_UART2_RX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 rot="5400000">
                <a:off x="5241104" y="8507845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 rot="5400000">
                <a:off x="5241110" y="5370258"/>
                <a:ext cx="174995" cy="78716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PTC7_UART1_TX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 rot="5400000">
                <a:off x="5241105" y="5545248"/>
                <a:ext cx="174995" cy="7871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PTC6_UART1_RX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 rot="5400000">
                <a:off x="5241105" y="5720240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PTB17_SPI1_CS3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 rot="5400000">
                <a:off x="5241105" y="5895235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PTB14_SPI1_SCK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 rot="5400000">
                <a:off x="5241105" y="6070229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PTB15_SPI1_SIN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 rot="5400000">
                <a:off x="5241105" y="6245222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PTB16_SPI1_SOUT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 rot="5400000">
                <a:off x="5241105" y="6420216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 rot="5400000">
                <a:off x="5241105" y="6595209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 rot="5400000">
                <a:off x="5241104" y="7107894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TextBox 202"/>
              <p:cNvSpPr txBox="1"/>
              <p:nvPr/>
            </p:nvSpPr>
            <p:spPr>
              <a:xfrm>
                <a:off x="6932674" y="8301663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4" name="TextBox 203"/>
              <p:cNvSpPr txBox="1"/>
              <p:nvPr/>
            </p:nvSpPr>
            <p:spPr>
              <a:xfrm>
                <a:off x="6932674" y="6755074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5" name="TextBox 204"/>
              <p:cNvSpPr txBox="1"/>
              <p:nvPr/>
            </p:nvSpPr>
            <p:spPr>
              <a:xfrm>
                <a:off x="6932674" y="4621294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6" name="TextBox 205"/>
              <p:cNvSpPr txBox="1"/>
              <p:nvPr/>
            </p:nvSpPr>
            <p:spPr>
              <a:xfrm>
                <a:off x="9751097" y="8301663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7" name="TextBox 206"/>
              <p:cNvSpPr txBox="1"/>
              <p:nvPr/>
            </p:nvSpPr>
            <p:spPr>
              <a:xfrm>
                <a:off x="9751097" y="6680185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8" name="TextBox 207"/>
              <p:cNvSpPr txBox="1"/>
              <p:nvPr/>
            </p:nvSpPr>
            <p:spPr>
              <a:xfrm>
                <a:off x="9751097" y="3604007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 rot="5400000">
                <a:off x="11759337" y="3135048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NC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 rot="5400000">
                <a:off x="11759337" y="3310043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NC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 rot="5400000">
                <a:off x="11759337" y="3485035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 rot="5400000">
                <a:off x="11759337" y="3660030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 rot="5400000">
                <a:off x="11759337" y="3835025"/>
                <a:ext cx="174995" cy="86348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PTC13_SW3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 rot="5400000">
                <a:off x="11759337" y="4010017"/>
                <a:ext cx="174995" cy="86348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PTC12_SW2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 rot="5400000">
                <a:off x="11759337" y="4185012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 rot="5400000">
                <a:off x="11759337" y="4360004"/>
                <a:ext cx="174995" cy="86348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PTD0_</a:t>
                </a:r>
                <a:r>
                  <a:rPr lang="en-US" altLang="ko-KR" sz="700" b="1">
                    <a:solidFill>
                      <a:srgbClr val="0000FF"/>
                    </a:solidFill>
                  </a:rPr>
                  <a:t>Blue LED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 rot="5400000">
                <a:off x="11759337" y="4534999"/>
                <a:ext cx="174995" cy="86348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PTD16_</a:t>
                </a:r>
                <a:r>
                  <a:rPr lang="en-US" altLang="ko-KR" sz="700" b="1">
                    <a:solidFill>
                      <a:srgbClr val="00B050"/>
                    </a:solidFill>
                  </a:rPr>
                  <a:t> Green LED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 rot="5400000">
                <a:off x="11759337" y="4709991"/>
                <a:ext cx="174995" cy="86348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PTD15_</a:t>
                </a:r>
                <a:r>
                  <a:rPr lang="en-US" altLang="ko-KR" sz="700" b="1">
                    <a:solidFill>
                      <a:srgbClr val="FF0000"/>
                    </a:solidFill>
                  </a:rPr>
                  <a:t> Red LED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 rot="5400000">
                <a:off x="11759337" y="6579772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PTE4_CAN_Rx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 rot="5400000">
                <a:off x="11759337" y="6754767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PTE5_CAN_Tx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 rot="5400000">
                <a:off x="11759337" y="6929759"/>
                <a:ext cx="174995" cy="863485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PTA12_FTM2_QD_A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 rot="5400000">
                <a:off x="11759337" y="7104754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 rot="5400000">
                <a:off x="11759337" y="7279749"/>
                <a:ext cx="174995" cy="8634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 rot="5400000">
                <a:off x="11759337" y="7454741"/>
                <a:ext cx="174995" cy="86348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VDD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 rot="5400000">
                <a:off x="11759337" y="7629736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 rot="5400000">
                <a:off x="11759337" y="7804728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 rot="5400000">
                <a:off x="11759337" y="7979723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 rot="5400000">
                <a:off x="11759337" y="8154715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 rot="5400000">
                <a:off x="11759337" y="4991158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 rot="5400000">
                <a:off x="11759337" y="5166152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1" name="직사각형 230"/>
              <p:cNvSpPr/>
              <p:nvPr/>
            </p:nvSpPr>
            <p:spPr>
              <a:xfrm rot="5400000">
                <a:off x="11759337" y="5341145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 rot="5400000">
                <a:off x="11759337" y="5516139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 rot="5400000">
                <a:off x="11759337" y="5691134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 rot="5400000">
                <a:off x="11759337" y="5866126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 rot="5400000">
                <a:off x="11759337" y="6041121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 rot="5400000">
                <a:off x="11759337" y="6216113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37" name="꺾인 연결선 270">
                <a:extLst>
                  <a:ext uri="{FF2B5EF4-FFF2-40B4-BE49-F238E27FC236}">
                    <a16:creationId xmlns:a16="http://schemas.microsoft.com/office/drawing/2014/main" id="{C3CF100E-6F5F-4255-A1CF-497AD6B248C1}"/>
                  </a:ext>
                </a:extLst>
              </p:cNvPr>
              <p:cNvCxnSpPr>
                <a:cxnSpLocks/>
                <a:stCxn id="93" idx="0"/>
                <a:endCxn id="97" idx="0"/>
              </p:cNvCxnSpPr>
              <p:nvPr/>
            </p:nvCxnSpPr>
            <p:spPr>
              <a:xfrm>
                <a:off x="6832852" y="5938921"/>
                <a:ext cx="12700" cy="349986"/>
              </a:xfrm>
              <a:prstGeom prst="bentConnector3">
                <a:avLst>
                  <a:gd name="adj1" fmla="val 1909961"/>
                </a:avLst>
              </a:prstGeom>
              <a:noFill/>
              <a:ln w="38100">
                <a:solidFill>
                  <a:schemeClr val="accent3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47" name="TextBox 246"/>
              <p:cNvSpPr txBox="1"/>
              <p:nvPr/>
            </p:nvSpPr>
            <p:spPr>
              <a:xfrm rot="5400000">
                <a:off x="9362100" y="2901643"/>
                <a:ext cx="307807" cy="16927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100" b="1">
                    <a:solidFill>
                      <a:schemeClr val="accent1">
                        <a:lumMod val="75000"/>
                      </a:schemeClr>
                    </a:solidFill>
                  </a:rPr>
                  <a:t>J104</a:t>
                </a:r>
                <a:endParaRPr lang="ko-KR" altLang="en-US" sz="11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48" name="TextBox 247"/>
              <p:cNvSpPr txBox="1"/>
              <p:nvPr/>
            </p:nvSpPr>
            <p:spPr>
              <a:xfrm rot="5400000">
                <a:off x="8490005" y="3935823"/>
                <a:ext cx="307807" cy="16927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100" b="1">
                    <a:solidFill>
                      <a:schemeClr val="accent1">
                        <a:lumMod val="75000"/>
                      </a:schemeClr>
                    </a:solidFill>
                  </a:rPr>
                  <a:t>J107</a:t>
                </a:r>
                <a:endParaRPr lang="ko-KR" altLang="en-US" sz="11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5" name="그룹 4"/>
          <p:cNvGrpSpPr/>
          <p:nvPr/>
        </p:nvGrpSpPr>
        <p:grpSpPr>
          <a:xfrm>
            <a:off x="4751512" y="5327737"/>
            <a:ext cx="576064" cy="216024"/>
            <a:chOff x="4751512" y="5327737"/>
            <a:chExt cx="540290" cy="216024"/>
          </a:xfrm>
        </p:grpSpPr>
        <p:sp>
          <p:nvSpPr>
            <p:cNvPr id="2" name="직사각형 1"/>
            <p:cNvSpPr/>
            <p:nvPr/>
          </p:nvSpPr>
          <p:spPr>
            <a:xfrm>
              <a:off x="4751512" y="5327737"/>
              <a:ext cx="18002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3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4926772" y="5327737"/>
              <a:ext cx="18002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2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>
              <a:off x="5111782" y="5327737"/>
              <a:ext cx="180020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1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243" name="그룹 242"/>
          <p:cNvGrpSpPr/>
          <p:nvPr/>
        </p:nvGrpSpPr>
        <p:grpSpPr>
          <a:xfrm>
            <a:off x="5789841" y="6612334"/>
            <a:ext cx="576064" cy="216024"/>
            <a:chOff x="4751512" y="5327737"/>
            <a:chExt cx="540290" cy="216024"/>
          </a:xfrm>
        </p:grpSpPr>
        <p:sp>
          <p:nvSpPr>
            <p:cNvPr id="244" name="직사각형 243"/>
            <p:cNvSpPr/>
            <p:nvPr/>
          </p:nvSpPr>
          <p:spPr>
            <a:xfrm>
              <a:off x="4751512" y="5327737"/>
              <a:ext cx="18002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3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45" name="직사각형 244"/>
            <p:cNvSpPr/>
            <p:nvPr/>
          </p:nvSpPr>
          <p:spPr>
            <a:xfrm>
              <a:off x="4926772" y="5327737"/>
              <a:ext cx="18002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2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46" name="직사각형 245"/>
            <p:cNvSpPr/>
            <p:nvPr/>
          </p:nvSpPr>
          <p:spPr>
            <a:xfrm>
              <a:off x="5111782" y="5327737"/>
              <a:ext cx="180020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1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1116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c280x Simulink Peripherals Block </a:t>
            </a:r>
            <a:r>
              <a:rPr lang="ko-KR" altLang="en-US"/>
              <a:t>예제 커넥터 연결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267F67-A46E-4E00-B272-F9CD4B79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921" y="1547317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9309313" y="6088041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c280x_gpio_pwm_adc.slx &gt;</a:t>
            </a:r>
            <a:endParaRPr lang="ko-KR" altLang="en-US" sz="16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4931693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4470399"/>
            <a:ext cx="1447611" cy="461293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12" idx="1"/>
            <a:endCxn id="13" idx="1"/>
          </p:cNvCxnSpPr>
          <p:nvPr/>
        </p:nvCxnSpPr>
        <p:spPr>
          <a:xfrm rot="10800000">
            <a:off x="9316569" y="4701047"/>
            <a:ext cx="12700" cy="481559"/>
          </a:xfrm>
          <a:prstGeom prst="bentConnector3">
            <a:avLst>
              <a:gd name="adj1" fmla="val 43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778470" y="5191386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</a:t>
            </a:r>
            <a:endParaRPr lang="ko-KR" altLang="en-US" sz="16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778470" y="4379954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In</a:t>
            </a:r>
            <a:endParaRPr lang="ko-KR" altLang="en-US" sz="1600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0757830" y="4931693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21" idx="2"/>
          </p:cNvCxnSpPr>
          <p:nvPr/>
        </p:nvCxnSpPr>
        <p:spPr>
          <a:xfrm rot="16200000" flipH="1">
            <a:off x="11764894" y="5150258"/>
            <a:ext cx="403613" cy="970129"/>
          </a:xfrm>
          <a:prstGeom prst="bentConnector2">
            <a:avLst/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2426365" y="5684429"/>
            <a:ext cx="13261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RedLED Out</a:t>
            </a:r>
            <a:endParaRPr lang="ko-KR" altLang="en-US" sz="16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2241401" y="1570882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1570882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0" name="꺾인 연결선 29"/>
          <p:cNvCxnSpPr>
            <a:stCxn id="28" idx="0"/>
            <a:endCxn id="27" idx="0"/>
          </p:cNvCxnSpPr>
          <p:nvPr/>
        </p:nvCxnSpPr>
        <p:spPr>
          <a:xfrm rot="16200000" flipV="1">
            <a:off x="13689013" y="847076"/>
            <a:ext cx="12700" cy="1447611"/>
          </a:xfrm>
          <a:prstGeom prst="bentConnector3">
            <a:avLst>
              <a:gd name="adj1" fmla="val 18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3947417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3479799"/>
            <a:ext cx="1447611" cy="467617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2" name="꺾인 연결선 41"/>
          <p:cNvCxnSpPr>
            <a:stCxn id="38" idx="3"/>
            <a:endCxn id="39" idx="3"/>
          </p:cNvCxnSpPr>
          <p:nvPr/>
        </p:nvCxnSpPr>
        <p:spPr>
          <a:xfrm flipV="1">
            <a:off x="15136623" y="3713608"/>
            <a:ext cx="12700" cy="484721"/>
          </a:xfrm>
          <a:prstGeom prst="bentConnector3">
            <a:avLst>
              <a:gd name="adj1" fmla="val 46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4226186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</a:t>
            </a:r>
            <a:endParaRPr lang="ko-KR" altLang="en-US" sz="1600" b="1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3414754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In</a:t>
            </a:r>
            <a:endParaRPr lang="ko-KR" altLang="en-US" sz="1600" b="1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D0267F67-A46E-4E00-B272-F9CD4B79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921" y="7121411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9309313" y="11662135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c280x_gpio_pwm_adc_qep.slx &gt;</a:t>
            </a:r>
            <a:endParaRPr lang="ko-KR" altLang="en-US" sz="1600" b="1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10505787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71" name="꺾인 연결선 70"/>
          <p:cNvCxnSpPr>
            <a:stCxn id="69" idx="1"/>
          </p:cNvCxnSpPr>
          <p:nvPr/>
        </p:nvCxnSpPr>
        <p:spPr>
          <a:xfrm rot="10800000">
            <a:off x="8063881" y="10377855"/>
            <a:ext cx="1252689" cy="378844"/>
          </a:xfrm>
          <a:prstGeom prst="bentConnector3">
            <a:avLst>
              <a:gd name="adj1" fmla="val 5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243900" y="10765480"/>
            <a:ext cx="106256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Out_HallA</a:t>
            </a:r>
            <a:endParaRPr lang="ko-KR" altLang="en-US" sz="1600" b="1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9521511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82" name="꺾인 연결선 81"/>
          <p:cNvCxnSpPr>
            <a:stCxn id="80" idx="3"/>
          </p:cNvCxnSpPr>
          <p:nvPr/>
        </p:nvCxnSpPr>
        <p:spPr>
          <a:xfrm flipV="1">
            <a:off x="15136623" y="9360185"/>
            <a:ext cx="1064161" cy="412238"/>
          </a:xfrm>
          <a:prstGeom prst="bentConnector3">
            <a:avLst>
              <a:gd name="adj1" fmla="val 5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9800280"/>
            <a:ext cx="10101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Out_HallB</a:t>
            </a:r>
            <a:endParaRPr lang="ko-KR" altLang="en-US" sz="1600" b="1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89" y="3921611"/>
            <a:ext cx="7877411" cy="352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469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935088" y="1907357"/>
            <a:ext cx="8034859" cy="4688406"/>
            <a:chOff x="5284197" y="3791274"/>
            <a:chExt cx="8034859" cy="4688406"/>
          </a:xfrm>
        </p:grpSpPr>
        <p:grpSp>
          <p:nvGrpSpPr>
            <p:cNvPr id="73" name="그룹 72"/>
            <p:cNvGrpSpPr/>
            <p:nvPr/>
          </p:nvGrpSpPr>
          <p:grpSpPr>
            <a:xfrm>
              <a:off x="5284197" y="3791274"/>
              <a:ext cx="8034859" cy="4154462"/>
              <a:chOff x="5284197" y="3791274"/>
              <a:chExt cx="8034859" cy="4154462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5284197" y="3791274"/>
                <a:ext cx="8034859" cy="4154462"/>
                <a:chOff x="5284197" y="3791274"/>
                <a:chExt cx="8034859" cy="4154462"/>
              </a:xfrm>
            </p:grpSpPr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284197" y="4222729"/>
                  <a:ext cx="7791450" cy="3371850"/>
                </a:xfrm>
                <a:prstGeom prst="rect">
                  <a:avLst/>
                </a:prstGeom>
              </p:spPr>
            </p:pic>
            <p:sp>
              <p:nvSpPr>
                <p:cNvPr id="7" name="직사각형 6"/>
                <p:cNvSpPr/>
                <p:nvPr/>
              </p:nvSpPr>
              <p:spPr>
                <a:xfrm>
                  <a:off x="669865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669865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직사각형 8"/>
                <p:cNvSpPr/>
                <p:nvPr/>
              </p:nvSpPr>
              <p:spPr>
                <a:xfrm>
                  <a:off x="684599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직사각형 9"/>
                <p:cNvSpPr/>
                <p:nvPr/>
              </p:nvSpPr>
              <p:spPr>
                <a:xfrm>
                  <a:off x="684599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699333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직사각형 11"/>
                <p:cNvSpPr/>
                <p:nvPr/>
              </p:nvSpPr>
              <p:spPr>
                <a:xfrm>
                  <a:off x="699333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직사각형 12"/>
                <p:cNvSpPr/>
                <p:nvPr/>
              </p:nvSpPr>
              <p:spPr>
                <a:xfrm>
                  <a:off x="714067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직사각형 13"/>
                <p:cNvSpPr/>
                <p:nvPr/>
              </p:nvSpPr>
              <p:spPr>
                <a:xfrm>
                  <a:off x="7140679" y="4427466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7288019" y="4279828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직사각형 15"/>
                <p:cNvSpPr/>
                <p:nvPr/>
              </p:nvSpPr>
              <p:spPr>
                <a:xfrm>
                  <a:off x="728801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직사각형 16"/>
                <p:cNvSpPr/>
                <p:nvPr/>
              </p:nvSpPr>
              <p:spPr>
                <a:xfrm>
                  <a:off x="7435358" y="4279828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직사각형 17"/>
                <p:cNvSpPr/>
                <p:nvPr/>
              </p:nvSpPr>
              <p:spPr>
                <a:xfrm>
                  <a:off x="743535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직사각형 18"/>
                <p:cNvSpPr/>
                <p:nvPr/>
              </p:nvSpPr>
              <p:spPr>
                <a:xfrm>
                  <a:off x="7582698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직사각형 19"/>
                <p:cNvSpPr/>
                <p:nvPr/>
              </p:nvSpPr>
              <p:spPr>
                <a:xfrm>
                  <a:off x="758269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직사각형 20"/>
                <p:cNvSpPr/>
                <p:nvPr/>
              </p:nvSpPr>
              <p:spPr>
                <a:xfrm>
                  <a:off x="7730038" y="4279828"/>
                  <a:ext cx="147340" cy="12382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직사각형 21"/>
                <p:cNvSpPr/>
                <p:nvPr/>
              </p:nvSpPr>
              <p:spPr>
                <a:xfrm>
                  <a:off x="773003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직사각형 22"/>
                <p:cNvSpPr/>
                <p:nvPr/>
              </p:nvSpPr>
              <p:spPr>
                <a:xfrm>
                  <a:off x="7877377" y="4279828"/>
                  <a:ext cx="147340" cy="123825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직사각형 23"/>
                <p:cNvSpPr/>
                <p:nvPr/>
              </p:nvSpPr>
              <p:spPr>
                <a:xfrm>
                  <a:off x="7877377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직사각형 24"/>
                <p:cNvSpPr/>
                <p:nvPr/>
              </p:nvSpPr>
              <p:spPr>
                <a:xfrm>
                  <a:off x="8024717" y="4279828"/>
                  <a:ext cx="147340" cy="12382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직사각형 25"/>
                <p:cNvSpPr/>
                <p:nvPr/>
              </p:nvSpPr>
              <p:spPr>
                <a:xfrm>
                  <a:off x="8024717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959902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직사각형 27"/>
                <p:cNvSpPr/>
                <p:nvPr/>
              </p:nvSpPr>
              <p:spPr>
                <a:xfrm>
                  <a:off x="959902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직사각형 28"/>
                <p:cNvSpPr/>
                <p:nvPr/>
              </p:nvSpPr>
              <p:spPr>
                <a:xfrm>
                  <a:off x="974636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직사각형 29"/>
                <p:cNvSpPr/>
                <p:nvPr/>
              </p:nvSpPr>
              <p:spPr>
                <a:xfrm>
                  <a:off x="974636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직사각형 30"/>
                <p:cNvSpPr/>
                <p:nvPr/>
              </p:nvSpPr>
              <p:spPr>
                <a:xfrm>
                  <a:off x="9893700" y="4279828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직사각형 31"/>
                <p:cNvSpPr/>
                <p:nvPr/>
              </p:nvSpPr>
              <p:spPr>
                <a:xfrm>
                  <a:off x="989370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직사각형 32"/>
                <p:cNvSpPr/>
                <p:nvPr/>
              </p:nvSpPr>
              <p:spPr>
                <a:xfrm>
                  <a:off x="1004104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직사각형 33"/>
                <p:cNvSpPr/>
                <p:nvPr/>
              </p:nvSpPr>
              <p:spPr>
                <a:xfrm>
                  <a:off x="1004104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직사각형 34"/>
                <p:cNvSpPr/>
                <p:nvPr/>
              </p:nvSpPr>
              <p:spPr>
                <a:xfrm>
                  <a:off x="1018838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직사각형 35"/>
                <p:cNvSpPr/>
                <p:nvPr/>
              </p:nvSpPr>
              <p:spPr>
                <a:xfrm>
                  <a:off x="1018838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직사각형 36"/>
                <p:cNvSpPr/>
                <p:nvPr/>
              </p:nvSpPr>
              <p:spPr>
                <a:xfrm>
                  <a:off x="1033571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직사각형 37"/>
                <p:cNvSpPr/>
                <p:nvPr/>
              </p:nvSpPr>
              <p:spPr>
                <a:xfrm>
                  <a:off x="1033571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직사각형 38"/>
                <p:cNvSpPr/>
                <p:nvPr/>
              </p:nvSpPr>
              <p:spPr>
                <a:xfrm>
                  <a:off x="1048305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직사각형 39"/>
                <p:cNvSpPr/>
                <p:nvPr/>
              </p:nvSpPr>
              <p:spPr>
                <a:xfrm>
                  <a:off x="1048305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직사각형 40"/>
                <p:cNvSpPr/>
                <p:nvPr/>
              </p:nvSpPr>
              <p:spPr>
                <a:xfrm>
                  <a:off x="1063039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직사각형 41"/>
                <p:cNvSpPr/>
                <p:nvPr/>
              </p:nvSpPr>
              <p:spPr>
                <a:xfrm>
                  <a:off x="1063039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직사각형 42"/>
                <p:cNvSpPr/>
                <p:nvPr/>
              </p:nvSpPr>
              <p:spPr>
                <a:xfrm>
                  <a:off x="10777738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직사각형 43"/>
                <p:cNvSpPr/>
                <p:nvPr/>
              </p:nvSpPr>
              <p:spPr>
                <a:xfrm>
                  <a:off x="1077773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10925078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5"/>
                <p:cNvSpPr/>
                <p:nvPr/>
              </p:nvSpPr>
              <p:spPr>
                <a:xfrm>
                  <a:off x="1092507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직사각형 46"/>
                <p:cNvSpPr/>
                <p:nvPr/>
              </p:nvSpPr>
              <p:spPr>
                <a:xfrm>
                  <a:off x="826145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직사각형 47"/>
                <p:cNvSpPr/>
                <p:nvPr/>
              </p:nvSpPr>
              <p:spPr>
                <a:xfrm>
                  <a:off x="826145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직사각형 48"/>
                <p:cNvSpPr/>
                <p:nvPr/>
              </p:nvSpPr>
              <p:spPr>
                <a:xfrm>
                  <a:off x="840879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직사각형 49"/>
                <p:cNvSpPr/>
                <p:nvPr/>
              </p:nvSpPr>
              <p:spPr>
                <a:xfrm>
                  <a:off x="840879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직사각형 50"/>
                <p:cNvSpPr/>
                <p:nvPr/>
              </p:nvSpPr>
              <p:spPr>
                <a:xfrm>
                  <a:off x="855613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직사각형 51"/>
                <p:cNvSpPr/>
                <p:nvPr/>
              </p:nvSpPr>
              <p:spPr>
                <a:xfrm>
                  <a:off x="855613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직사각형 52"/>
                <p:cNvSpPr/>
                <p:nvPr/>
              </p:nvSpPr>
              <p:spPr>
                <a:xfrm>
                  <a:off x="870347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직사각형 53"/>
                <p:cNvSpPr/>
                <p:nvPr/>
              </p:nvSpPr>
              <p:spPr>
                <a:xfrm>
                  <a:off x="870347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사각형 54"/>
                <p:cNvSpPr/>
                <p:nvPr/>
              </p:nvSpPr>
              <p:spPr>
                <a:xfrm>
                  <a:off x="885081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직사각형 55"/>
                <p:cNvSpPr/>
                <p:nvPr/>
              </p:nvSpPr>
              <p:spPr>
                <a:xfrm>
                  <a:off x="885081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직사각형 56"/>
                <p:cNvSpPr/>
                <p:nvPr/>
              </p:nvSpPr>
              <p:spPr>
                <a:xfrm>
                  <a:off x="899815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/>
                <p:cNvSpPr/>
                <p:nvPr/>
              </p:nvSpPr>
              <p:spPr>
                <a:xfrm>
                  <a:off x="899815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직사각형 58"/>
                <p:cNvSpPr/>
                <p:nvPr/>
              </p:nvSpPr>
              <p:spPr>
                <a:xfrm>
                  <a:off x="914549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직사각형 59"/>
                <p:cNvSpPr/>
                <p:nvPr/>
              </p:nvSpPr>
              <p:spPr>
                <a:xfrm>
                  <a:off x="914549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직사각형 60"/>
                <p:cNvSpPr/>
                <p:nvPr/>
              </p:nvSpPr>
              <p:spPr>
                <a:xfrm>
                  <a:off x="929283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직사각형 61"/>
                <p:cNvSpPr/>
                <p:nvPr/>
              </p:nvSpPr>
              <p:spPr>
                <a:xfrm>
                  <a:off x="929283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직사각형 74"/>
                <p:cNvSpPr/>
                <p:nvPr/>
              </p:nvSpPr>
              <p:spPr>
                <a:xfrm>
                  <a:off x="12666072" y="5346089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79" name="직사각형 78"/>
                <p:cNvSpPr/>
                <p:nvPr/>
              </p:nvSpPr>
              <p:spPr>
                <a:xfrm>
                  <a:off x="12666072" y="6010253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80" name="TextBox 79"/>
                <p:cNvSpPr txBox="1"/>
                <p:nvPr/>
              </p:nvSpPr>
              <p:spPr>
                <a:xfrm rot="5400000" flipH="1" flipV="1">
                  <a:off x="12871188" y="5457735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SW2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PTC12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 rot="5400000" flipH="1" flipV="1">
                  <a:off x="12871188" y="6126662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SW3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PTC13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01" name="직사각형 100"/>
                <p:cNvSpPr/>
                <p:nvPr/>
              </p:nvSpPr>
              <p:spPr>
                <a:xfrm>
                  <a:off x="12507322" y="6685890"/>
                  <a:ext cx="368300" cy="400690"/>
                </a:xfrm>
                <a:prstGeom prst="rect">
                  <a:avLst/>
                </a:prstGeom>
                <a:noFill/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102" name="직사각형 101"/>
                <p:cNvSpPr/>
                <p:nvPr/>
              </p:nvSpPr>
              <p:spPr>
                <a:xfrm>
                  <a:off x="12481922" y="4620843"/>
                  <a:ext cx="603250" cy="586136"/>
                </a:xfrm>
                <a:prstGeom prst="rect">
                  <a:avLst/>
                </a:prstGeom>
                <a:noFill/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 rot="5400000" flipH="1" flipV="1">
                  <a:off x="12723796" y="6668082"/>
                  <a:ext cx="759630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RGB LED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FF0000"/>
                      </a:solidFill>
                    </a:rPr>
                    <a:t>Red – PTD15</a:t>
                  </a:r>
                </a:p>
                <a:p>
                  <a:pPr algn="ctr"/>
                  <a:r>
                    <a:rPr lang="en-US" altLang="ko-KR" sz="700" b="1">
                      <a:solidFill>
                        <a:schemeClr val="accent3">
                          <a:lumMod val="75000"/>
                        </a:schemeClr>
                      </a:solidFill>
                    </a:rPr>
                    <a:t>Green – PTD16</a:t>
                  </a:r>
                </a:p>
                <a:p>
                  <a:pPr algn="ctr"/>
                  <a:r>
                    <a:rPr lang="en-US" altLang="ko-KR" sz="700" b="1">
                      <a:solidFill>
                        <a:schemeClr val="accent5"/>
                      </a:solidFill>
                    </a:rPr>
                    <a:t>Blue – PTD0</a:t>
                  </a:r>
                  <a:endParaRPr lang="ko-KR" altLang="en-US" sz="700" b="1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104" name="TextBox 103"/>
                <p:cNvSpPr txBox="1"/>
                <p:nvPr/>
              </p:nvSpPr>
              <p:spPr>
                <a:xfrm rot="5400000" flipH="1" flipV="1">
                  <a:off x="12716715" y="4787255"/>
                  <a:ext cx="985945" cy="21873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7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/>
                    <a:t>Potentiometer</a:t>
                  </a:r>
                </a:p>
                <a:p>
                  <a:r>
                    <a:rPr lang="en-US" altLang="ko-KR"/>
                    <a:t>ADC0_SE12 - PTC14</a:t>
                  </a:r>
                  <a:endParaRPr lang="ko-KR" altLang="en-US"/>
                </a:p>
              </p:txBody>
            </p:sp>
            <p:sp>
              <p:nvSpPr>
                <p:cNvPr id="105" name="직사각형 104"/>
                <p:cNvSpPr/>
                <p:nvPr/>
              </p:nvSpPr>
              <p:spPr>
                <a:xfrm>
                  <a:off x="986421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직사각형 105"/>
                <p:cNvSpPr/>
                <p:nvPr/>
              </p:nvSpPr>
              <p:spPr>
                <a:xfrm>
                  <a:off x="986421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직사각형 106"/>
                <p:cNvSpPr/>
                <p:nvPr/>
              </p:nvSpPr>
              <p:spPr>
                <a:xfrm>
                  <a:off x="1001155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직사각형 107"/>
                <p:cNvSpPr/>
                <p:nvPr/>
              </p:nvSpPr>
              <p:spPr>
                <a:xfrm>
                  <a:off x="1001155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직사각형 108"/>
                <p:cNvSpPr/>
                <p:nvPr/>
              </p:nvSpPr>
              <p:spPr>
                <a:xfrm>
                  <a:off x="1015889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" name="직사각형 109"/>
                <p:cNvSpPr/>
                <p:nvPr/>
              </p:nvSpPr>
              <p:spPr>
                <a:xfrm>
                  <a:off x="1015889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직사각형 110"/>
                <p:cNvSpPr/>
                <p:nvPr/>
              </p:nvSpPr>
              <p:spPr>
                <a:xfrm>
                  <a:off x="10306238" y="7227026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직사각형 111"/>
                <p:cNvSpPr/>
                <p:nvPr/>
              </p:nvSpPr>
              <p:spPr>
                <a:xfrm>
                  <a:off x="1030623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직사각형 112"/>
                <p:cNvSpPr/>
                <p:nvPr/>
              </p:nvSpPr>
              <p:spPr>
                <a:xfrm>
                  <a:off x="1045357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직사각형 113"/>
                <p:cNvSpPr/>
                <p:nvPr/>
              </p:nvSpPr>
              <p:spPr>
                <a:xfrm>
                  <a:off x="1045357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직사각형 114"/>
                <p:cNvSpPr/>
                <p:nvPr/>
              </p:nvSpPr>
              <p:spPr>
                <a:xfrm>
                  <a:off x="10600917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6" name="직사각형 115"/>
                <p:cNvSpPr/>
                <p:nvPr/>
              </p:nvSpPr>
              <p:spPr>
                <a:xfrm>
                  <a:off x="10600917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직사각형 116"/>
                <p:cNvSpPr/>
                <p:nvPr/>
              </p:nvSpPr>
              <p:spPr>
                <a:xfrm>
                  <a:off x="10748257" y="7227026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직사각형 117"/>
                <p:cNvSpPr/>
                <p:nvPr/>
              </p:nvSpPr>
              <p:spPr>
                <a:xfrm>
                  <a:off x="10748257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직사각형 118"/>
                <p:cNvSpPr/>
                <p:nvPr/>
              </p:nvSpPr>
              <p:spPr>
                <a:xfrm>
                  <a:off x="10895597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직사각형 119"/>
                <p:cNvSpPr/>
                <p:nvPr/>
              </p:nvSpPr>
              <p:spPr>
                <a:xfrm>
                  <a:off x="10895597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직사각형 120"/>
                <p:cNvSpPr/>
                <p:nvPr/>
              </p:nvSpPr>
              <p:spPr>
                <a:xfrm>
                  <a:off x="1104293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직사각형 121"/>
                <p:cNvSpPr/>
                <p:nvPr/>
              </p:nvSpPr>
              <p:spPr>
                <a:xfrm>
                  <a:off x="1104293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직사각형 122"/>
                <p:cNvSpPr/>
                <p:nvPr/>
              </p:nvSpPr>
              <p:spPr>
                <a:xfrm>
                  <a:off x="1119027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직사각형 123"/>
                <p:cNvSpPr/>
                <p:nvPr/>
              </p:nvSpPr>
              <p:spPr>
                <a:xfrm>
                  <a:off x="1119027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직사각형 124"/>
                <p:cNvSpPr/>
                <p:nvPr/>
              </p:nvSpPr>
              <p:spPr>
                <a:xfrm>
                  <a:off x="854859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직사각형 125"/>
                <p:cNvSpPr/>
                <p:nvPr/>
              </p:nvSpPr>
              <p:spPr>
                <a:xfrm>
                  <a:off x="854859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직사각형 126"/>
                <p:cNvSpPr/>
                <p:nvPr/>
              </p:nvSpPr>
              <p:spPr>
                <a:xfrm>
                  <a:off x="869593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직사각형 127"/>
                <p:cNvSpPr/>
                <p:nvPr/>
              </p:nvSpPr>
              <p:spPr>
                <a:xfrm>
                  <a:off x="869593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직사각형 128"/>
                <p:cNvSpPr/>
                <p:nvPr/>
              </p:nvSpPr>
              <p:spPr>
                <a:xfrm>
                  <a:off x="884327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직사각형 129"/>
                <p:cNvSpPr/>
                <p:nvPr/>
              </p:nvSpPr>
              <p:spPr>
                <a:xfrm>
                  <a:off x="884327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직사각형 130"/>
                <p:cNvSpPr/>
                <p:nvPr/>
              </p:nvSpPr>
              <p:spPr>
                <a:xfrm>
                  <a:off x="899061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직사각형 131"/>
                <p:cNvSpPr/>
                <p:nvPr/>
              </p:nvSpPr>
              <p:spPr>
                <a:xfrm>
                  <a:off x="899061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직사각형 132"/>
                <p:cNvSpPr/>
                <p:nvPr/>
              </p:nvSpPr>
              <p:spPr>
                <a:xfrm>
                  <a:off x="913795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직사각형 133"/>
                <p:cNvSpPr/>
                <p:nvPr/>
              </p:nvSpPr>
              <p:spPr>
                <a:xfrm>
                  <a:off x="913795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직사각형 134"/>
                <p:cNvSpPr/>
                <p:nvPr/>
              </p:nvSpPr>
              <p:spPr>
                <a:xfrm>
                  <a:off x="9285292" y="7227026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직사각형 135"/>
                <p:cNvSpPr/>
                <p:nvPr/>
              </p:nvSpPr>
              <p:spPr>
                <a:xfrm>
                  <a:off x="9285292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직사각형 136"/>
                <p:cNvSpPr/>
                <p:nvPr/>
              </p:nvSpPr>
              <p:spPr>
                <a:xfrm>
                  <a:off x="9432632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>
                  <a:off x="9432632" y="7381014"/>
                  <a:ext cx="147340" cy="123825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>
                  <a:off x="9579972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0" name="직사각형 139"/>
                <p:cNvSpPr/>
                <p:nvPr/>
              </p:nvSpPr>
              <p:spPr>
                <a:xfrm>
                  <a:off x="9579972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직사각형 140"/>
                <p:cNvSpPr/>
                <p:nvPr/>
              </p:nvSpPr>
              <p:spPr>
                <a:xfrm>
                  <a:off x="722245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직사각형 141"/>
                <p:cNvSpPr/>
                <p:nvPr/>
              </p:nvSpPr>
              <p:spPr>
                <a:xfrm>
                  <a:off x="722245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>
                  <a:off x="736979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직사각형 143"/>
                <p:cNvSpPr/>
                <p:nvPr/>
              </p:nvSpPr>
              <p:spPr>
                <a:xfrm>
                  <a:off x="736979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직사각형 144"/>
                <p:cNvSpPr/>
                <p:nvPr/>
              </p:nvSpPr>
              <p:spPr>
                <a:xfrm>
                  <a:off x="751713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직사각형 145"/>
                <p:cNvSpPr/>
                <p:nvPr/>
              </p:nvSpPr>
              <p:spPr>
                <a:xfrm>
                  <a:off x="751713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직사각형 146"/>
                <p:cNvSpPr/>
                <p:nvPr/>
              </p:nvSpPr>
              <p:spPr>
                <a:xfrm>
                  <a:off x="766447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직사각형 147"/>
                <p:cNvSpPr/>
                <p:nvPr/>
              </p:nvSpPr>
              <p:spPr>
                <a:xfrm>
                  <a:off x="766447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직사각형 148"/>
                <p:cNvSpPr/>
                <p:nvPr/>
              </p:nvSpPr>
              <p:spPr>
                <a:xfrm>
                  <a:off x="7811816" y="7227026"/>
                  <a:ext cx="147340" cy="1238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0" name="직사각형 149"/>
                <p:cNvSpPr/>
                <p:nvPr/>
              </p:nvSpPr>
              <p:spPr>
                <a:xfrm>
                  <a:off x="781181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1" name="직사각형 150"/>
                <p:cNvSpPr/>
                <p:nvPr/>
              </p:nvSpPr>
              <p:spPr>
                <a:xfrm>
                  <a:off x="7959155" y="7227026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2" name="직사각형 151"/>
                <p:cNvSpPr/>
                <p:nvPr/>
              </p:nvSpPr>
              <p:spPr>
                <a:xfrm>
                  <a:off x="7959155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직사각형 152"/>
                <p:cNvSpPr/>
                <p:nvPr/>
              </p:nvSpPr>
              <p:spPr>
                <a:xfrm>
                  <a:off x="8106495" y="7227026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직사각형 153"/>
                <p:cNvSpPr/>
                <p:nvPr/>
              </p:nvSpPr>
              <p:spPr>
                <a:xfrm>
                  <a:off x="8106495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직사각형 154"/>
                <p:cNvSpPr/>
                <p:nvPr/>
              </p:nvSpPr>
              <p:spPr>
                <a:xfrm>
                  <a:off x="8253835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직사각형 155"/>
                <p:cNvSpPr/>
                <p:nvPr/>
              </p:nvSpPr>
              <p:spPr>
                <a:xfrm>
                  <a:off x="8253835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 rot="3287476">
                  <a:off x="7588399" y="3390424"/>
                  <a:ext cx="147340" cy="94903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PTC13 – Switch3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 rot="3287476">
                  <a:off x="7822247" y="3412213"/>
                  <a:ext cx="147340" cy="94903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PTC12 – Switch2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 rot="3287476">
                  <a:off x="8043256" y="3438643"/>
                  <a:ext cx="147340" cy="949039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PTD0 – LED_Blue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직사각형 164"/>
                <p:cNvSpPr/>
                <p:nvPr/>
              </p:nvSpPr>
              <p:spPr>
                <a:xfrm rot="3287476">
                  <a:off x="8298540" y="3442377"/>
                  <a:ext cx="147340" cy="949039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PTD16 – LED_Green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직사각형 165"/>
                <p:cNvSpPr/>
                <p:nvPr/>
              </p:nvSpPr>
              <p:spPr>
                <a:xfrm rot="3287476">
                  <a:off x="8533204" y="3453926"/>
                  <a:ext cx="147340" cy="94903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PTD15 – LED_Red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직사각형 168"/>
                <p:cNvSpPr/>
                <p:nvPr/>
              </p:nvSpPr>
              <p:spPr>
                <a:xfrm rot="3287476">
                  <a:off x="10294402" y="3436125"/>
                  <a:ext cx="147340" cy="949039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PTA12 – QD_Phase_B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0" name="직사각형 279"/>
                <p:cNvSpPr/>
                <p:nvPr/>
              </p:nvSpPr>
              <p:spPr>
                <a:xfrm rot="18217766" flipH="1" flipV="1">
                  <a:off x="10714079" y="7390793"/>
                  <a:ext cx="147340" cy="921373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PTA0 – QD_Phase_A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3" name="직사각형 282"/>
                <p:cNvSpPr/>
                <p:nvPr/>
              </p:nvSpPr>
              <p:spPr>
                <a:xfrm rot="18217766" flipH="1" flipV="1">
                  <a:off x="11108056" y="7390793"/>
                  <a:ext cx="147340" cy="921373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 – FTM0_Ch1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2" name="직사각형 291"/>
                <p:cNvSpPr/>
                <p:nvPr/>
              </p:nvSpPr>
              <p:spPr>
                <a:xfrm rot="18217766" flipH="1" flipV="1">
                  <a:off x="9541835" y="7411379"/>
                  <a:ext cx="147340" cy="921373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PTC0 – FTM0_Ch0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7" name="직사각형 426"/>
                <p:cNvSpPr/>
                <p:nvPr/>
              </p:nvSpPr>
              <p:spPr>
                <a:xfrm rot="18217766" flipH="1" flipV="1">
                  <a:off x="9786448" y="7391728"/>
                  <a:ext cx="147340" cy="92137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PTC14 – ADC0_Ch12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5" name="TextBox 384"/>
                <p:cNvSpPr txBox="1"/>
                <p:nvPr/>
              </p:nvSpPr>
              <p:spPr>
                <a:xfrm rot="16200000">
                  <a:off x="11237205" y="759741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J5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6" name="TextBox 385"/>
                <p:cNvSpPr txBox="1"/>
                <p:nvPr/>
              </p:nvSpPr>
              <p:spPr>
                <a:xfrm rot="16200000">
                  <a:off x="8525894" y="759741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J4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7" name="TextBox 386"/>
                <p:cNvSpPr txBox="1"/>
                <p:nvPr/>
              </p:nvSpPr>
              <p:spPr>
                <a:xfrm rot="16200000">
                  <a:off x="7191650" y="759741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J3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8" name="TextBox 387"/>
                <p:cNvSpPr txBox="1"/>
                <p:nvPr/>
              </p:nvSpPr>
              <p:spPr>
                <a:xfrm rot="16200000">
                  <a:off x="10631107" y="4042735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J6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9" name="TextBox 388"/>
                <p:cNvSpPr txBox="1"/>
                <p:nvPr/>
              </p:nvSpPr>
              <p:spPr>
                <a:xfrm rot="16200000">
                  <a:off x="9294361" y="4037928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J1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90" name="TextBox 389"/>
                <p:cNvSpPr txBox="1"/>
                <p:nvPr/>
              </p:nvSpPr>
              <p:spPr>
                <a:xfrm rot="16200000">
                  <a:off x="6686091" y="404273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J2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p:grpSp>
          <p:cxnSp>
            <p:nvCxnSpPr>
              <p:cNvPr id="64" name="꺾인 연결선 63"/>
              <p:cNvCxnSpPr>
                <a:stCxn id="102" idx="1"/>
                <a:endCxn id="138" idx="0"/>
              </p:cNvCxnSpPr>
              <p:nvPr/>
            </p:nvCxnSpPr>
            <p:spPr>
              <a:xfrm rot="10800000" flipV="1">
                <a:off x="9506302" y="4913910"/>
                <a:ext cx="2975620" cy="2467103"/>
              </a:xfrm>
              <a:prstGeom prst="bentConnector2">
                <a:avLst/>
              </a:prstGeom>
              <a:noFill/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7" name="꺾인 연결선 156"/>
              <p:cNvCxnSpPr>
                <a:stCxn id="75" idx="1"/>
                <a:endCxn id="111" idx="0"/>
              </p:cNvCxnSpPr>
              <p:nvPr/>
            </p:nvCxnSpPr>
            <p:spPr>
              <a:xfrm rot="10800000" flipV="1">
                <a:off x="10379908" y="5565458"/>
                <a:ext cx="2286164" cy="1661567"/>
              </a:xfrm>
              <a:prstGeom prst="bentConnector2">
                <a:avLst/>
              </a:prstGeom>
              <a:no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8" name="꺾인 연결선 157"/>
              <p:cNvCxnSpPr>
                <a:stCxn id="79" idx="1"/>
                <a:endCxn id="31" idx="2"/>
              </p:cNvCxnSpPr>
              <p:nvPr/>
            </p:nvCxnSpPr>
            <p:spPr>
              <a:xfrm rot="10800000">
                <a:off x="9967370" y="4403653"/>
                <a:ext cx="2698702" cy="1825970"/>
              </a:xfrm>
              <a:prstGeom prst="bentConnector2">
                <a:avLst/>
              </a:prstGeom>
              <a:no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9" name="꺾인 연결선 158"/>
              <p:cNvCxnSpPr>
                <a:stCxn id="138" idx="1"/>
                <a:endCxn id="135" idx="0"/>
              </p:cNvCxnSpPr>
              <p:nvPr/>
            </p:nvCxnSpPr>
            <p:spPr>
              <a:xfrm rot="10800000">
                <a:off x="9358962" y="7227027"/>
                <a:ext cx="73670" cy="215901"/>
              </a:xfrm>
              <a:prstGeom prst="bentConnector4">
                <a:avLst>
                  <a:gd name="adj1" fmla="val 510303"/>
                  <a:gd name="adj2" fmla="val 205882"/>
                </a:avLst>
              </a:prstGeom>
              <a:noFill/>
              <a:ln w="38100">
                <a:solidFill>
                  <a:srgbClr val="00B0F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6405351" y="8233459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mbd_hw_nxp_simulink_1_basic_ex_interface.png &gt;</a:t>
              </a:r>
              <a:endParaRPr lang="ko-KR" altLang="en-US" sz="1600" b="1"/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900666" y="11790780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mbd_hw_nxp_simulink_2_basic_ex_interface.png &gt;</a:t>
            </a:r>
            <a:endParaRPr lang="ko-KR" altLang="en-US" sz="1600" b="1"/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0521950" y="11233710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mbd_hw_nxp_simulink_2_basic_ex.png &gt;</a:t>
            </a:r>
            <a:endParaRPr lang="ko-KR" altLang="en-US" sz="1600" b="1"/>
          </a:p>
        </p:txBody>
      </p:sp>
      <p:pic>
        <p:nvPicPr>
          <p:cNvPr id="295" name="그림 2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7124" y="7901199"/>
            <a:ext cx="8845243" cy="3365260"/>
          </a:xfrm>
          <a:prstGeom prst="rect">
            <a:avLst/>
          </a:prstGeom>
        </p:spPr>
      </p:pic>
      <p:grpSp>
        <p:nvGrpSpPr>
          <p:cNvPr id="296" name="그룹 295"/>
          <p:cNvGrpSpPr/>
          <p:nvPr/>
        </p:nvGrpSpPr>
        <p:grpSpPr>
          <a:xfrm>
            <a:off x="1007273" y="7714753"/>
            <a:ext cx="7791450" cy="3773551"/>
            <a:chOff x="486853" y="1353011"/>
            <a:chExt cx="7791450" cy="3773551"/>
          </a:xfrm>
        </p:grpSpPr>
        <p:grpSp>
          <p:nvGrpSpPr>
            <p:cNvPr id="297" name="그룹 296"/>
            <p:cNvGrpSpPr/>
            <p:nvPr/>
          </p:nvGrpSpPr>
          <p:grpSpPr>
            <a:xfrm>
              <a:off x="486853" y="1353011"/>
              <a:ext cx="7791450" cy="3773551"/>
              <a:chOff x="779512" y="7780050"/>
              <a:chExt cx="7791450" cy="3773551"/>
            </a:xfrm>
          </p:grpSpPr>
          <p:pic>
            <p:nvPicPr>
              <p:cNvPr id="299" name="그림 29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9512" y="7780050"/>
                <a:ext cx="7791450" cy="3371850"/>
              </a:xfrm>
              <a:prstGeom prst="rect">
                <a:avLst/>
              </a:prstGeom>
            </p:spPr>
          </p:pic>
          <p:sp>
            <p:nvSpPr>
              <p:cNvPr id="300" name="직사각형 299"/>
              <p:cNvSpPr/>
              <p:nvPr/>
            </p:nvSpPr>
            <p:spPr>
              <a:xfrm>
                <a:off x="219397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219397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234131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>
                <a:off x="234131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8" name="직사각형 307"/>
              <p:cNvSpPr/>
              <p:nvPr/>
            </p:nvSpPr>
            <p:spPr>
              <a:xfrm>
                <a:off x="248865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9" name="직사각형 308"/>
              <p:cNvSpPr/>
              <p:nvPr/>
            </p:nvSpPr>
            <p:spPr>
              <a:xfrm>
                <a:off x="248865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0" name="직사각형 309"/>
              <p:cNvSpPr/>
              <p:nvPr/>
            </p:nvSpPr>
            <p:spPr>
              <a:xfrm>
                <a:off x="263599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1" name="직사각형 310"/>
              <p:cNvSpPr/>
              <p:nvPr/>
            </p:nvSpPr>
            <p:spPr>
              <a:xfrm>
                <a:off x="2635994" y="7984787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3" name="직사각형 312"/>
              <p:cNvSpPr/>
              <p:nvPr/>
            </p:nvSpPr>
            <p:spPr>
              <a:xfrm>
                <a:off x="278333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3" name="직사각형 322"/>
              <p:cNvSpPr/>
              <p:nvPr/>
            </p:nvSpPr>
            <p:spPr>
              <a:xfrm>
                <a:off x="278333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24" name="직사각형 323"/>
              <p:cNvSpPr/>
              <p:nvPr/>
            </p:nvSpPr>
            <p:spPr>
              <a:xfrm>
                <a:off x="293067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5" name="직사각형 324"/>
              <p:cNvSpPr/>
              <p:nvPr/>
            </p:nvSpPr>
            <p:spPr>
              <a:xfrm>
                <a:off x="293067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6" name="직사각형 325"/>
              <p:cNvSpPr/>
              <p:nvPr/>
            </p:nvSpPr>
            <p:spPr>
              <a:xfrm>
                <a:off x="307801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7" name="직사각형 326"/>
              <p:cNvSpPr/>
              <p:nvPr/>
            </p:nvSpPr>
            <p:spPr>
              <a:xfrm>
                <a:off x="307801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8" name="직사각형 327"/>
              <p:cNvSpPr/>
              <p:nvPr/>
            </p:nvSpPr>
            <p:spPr>
              <a:xfrm>
                <a:off x="322535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9" name="직사각형 328"/>
              <p:cNvSpPr/>
              <p:nvPr/>
            </p:nvSpPr>
            <p:spPr>
              <a:xfrm>
                <a:off x="322535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0" name="직사각형 329"/>
              <p:cNvSpPr/>
              <p:nvPr/>
            </p:nvSpPr>
            <p:spPr>
              <a:xfrm>
                <a:off x="3372692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1" name="직사각형 330"/>
              <p:cNvSpPr/>
              <p:nvPr/>
            </p:nvSpPr>
            <p:spPr>
              <a:xfrm>
                <a:off x="3372692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2" name="직사각형 331"/>
              <p:cNvSpPr/>
              <p:nvPr/>
            </p:nvSpPr>
            <p:spPr>
              <a:xfrm>
                <a:off x="3520032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3" name="직사각형 332"/>
              <p:cNvSpPr/>
              <p:nvPr/>
            </p:nvSpPr>
            <p:spPr>
              <a:xfrm>
                <a:off x="3520032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4" name="직사각형 333"/>
              <p:cNvSpPr/>
              <p:nvPr/>
            </p:nvSpPr>
            <p:spPr>
              <a:xfrm>
                <a:off x="509433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5" name="직사각형 334"/>
              <p:cNvSpPr/>
              <p:nvPr/>
            </p:nvSpPr>
            <p:spPr>
              <a:xfrm>
                <a:off x="509433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6" name="직사각형 335"/>
              <p:cNvSpPr/>
              <p:nvPr/>
            </p:nvSpPr>
            <p:spPr>
              <a:xfrm>
                <a:off x="524167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7" name="직사각형 336"/>
              <p:cNvSpPr/>
              <p:nvPr/>
            </p:nvSpPr>
            <p:spPr>
              <a:xfrm>
                <a:off x="524167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8" name="직사각형 337"/>
              <p:cNvSpPr/>
              <p:nvPr/>
            </p:nvSpPr>
            <p:spPr>
              <a:xfrm>
                <a:off x="538901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9" name="직사각형 338"/>
              <p:cNvSpPr/>
              <p:nvPr/>
            </p:nvSpPr>
            <p:spPr>
              <a:xfrm>
                <a:off x="538901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0" name="직사각형 339"/>
              <p:cNvSpPr/>
              <p:nvPr/>
            </p:nvSpPr>
            <p:spPr>
              <a:xfrm>
                <a:off x="553635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1" name="직사각형 340"/>
              <p:cNvSpPr/>
              <p:nvPr/>
            </p:nvSpPr>
            <p:spPr>
              <a:xfrm>
                <a:off x="553635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2" name="직사각형 341"/>
              <p:cNvSpPr/>
              <p:nvPr/>
            </p:nvSpPr>
            <p:spPr>
              <a:xfrm>
                <a:off x="568369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3" name="직사각형 342"/>
              <p:cNvSpPr/>
              <p:nvPr/>
            </p:nvSpPr>
            <p:spPr>
              <a:xfrm>
                <a:off x="568369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4" name="직사각형 343"/>
              <p:cNvSpPr/>
              <p:nvPr/>
            </p:nvSpPr>
            <p:spPr>
              <a:xfrm>
                <a:off x="583103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5" name="직사각형 344"/>
              <p:cNvSpPr/>
              <p:nvPr/>
            </p:nvSpPr>
            <p:spPr>
              <a:xfrm>
                <a:off x="583103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6" name="직사각형 345"/>
              <p:cNvSpPr/>
              <p:nvPr/>
            </p:nvSpPr>
            <p:spPr>
              <a:xfrm>
                <a:off x="597837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7" name="직사각형 346"/>
              <p:cNvSpPr/>
              <p:nvPr/>
            </p:nvSpPr>
            <p:spPr>
              <a:xfrm>
                <a:off x="597837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8" name="직사각형 347"/>
              <p:cNvSpPr/>
              <p:nvPr/>
            </p:nvSpPr>
            <p:spPr>
              <a:xfrm>
                <a:off x="612571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9" name="직사각형 348"/>
              <p:cNvSpPr/>
              <p:nvPr/>
            </p:nvSpPr>
            <p:spPr>
              <a:xfrm>
                <a:off x="612571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0" name="직사각형 349"/>
              <p:cNvSpPr/>
              <p:nvPr/>
            </p:nvSpPr>
            <p:spPr>
              <a:xfrm>
                <a:off x="627305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1" name="직사각형 350"/>
              <p:cNvSpPr/>
              <p:nvPr/>
            </p:nvSpPr>
            <p:spPr>
              <a:xfrm>
                <a:off x="627305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2" name="직사각형 351"/>
              <p:cNvSpPr/>
              <p:nvPr/>
            </p:nvSpPr>
            <p:spPr>
              <a:xfrm>
                <a:off x="642039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3" name="직사각형 352"/>
              <p:cNvSpPr/>
              <p:nvPr/>
            </p:nvSpPr>
            <p:spPr>
              <a:xfrm>
                <a:off x="642039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4" name="직사각형 353"/>
              <p:cNvSpPr/>
              <p:nvPr/>
            </p:nvSpPr>
            <p:spPr>
              <a:xfrm>
                <a:off x="375676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5" name="직사각형 354"/>
              <p:cNvSpPr/>
              <p:nvPr/>
            </p:nvSpPr>
            <p:spPr>
              <a:xfrm>
                <a:off x="375676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6" name="직사각형 355"/>
              <p:cNvSpPr/>
              <p:nvPr/>
            </p:nvSpPr>
            <p:spPr>
              <a:xfrm>
                <a:off x="390410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7" name="직사각형 356"/>
              <p:cNvSpPr/>
              <p:nvPr/>
            </p:nvSpPr>
            <p:spPr>
              <a:xfrm>
                <a:off x="390410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8" name="직사각형 357"/>
              <p:cNvSpPr/>
              <p:nvPr/>
            </p:nvSpPr>
            <p:spPr>
              <a:xfrm>
                <a:off x="405144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9" name="직사각형 358"/>
              <p:cNvSpPr/>
              <p:nvPr/>
            </p:nvSpPr>
            <p:spPr>
              <a:xfrm>
                <a:off x="405144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0" name="직사각형 359"/>
              <p:cNvSpPr/>
              <p:nvPr/>
            </p:nvSpPr>
            <p:spPr>
              <a:xfrm>
                <a:off x="419878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1" name="직사각형 360"/>
              <p:cNvSpPr/>
              <p:nvPr/>
            </p:nvSpPr>
            <p:spPr>
              <a:xfrm>
                <a:off x="419878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2" name="직사각형 361"/>
              <p:cNvSpPr/>
              <p:nvPr/>
            </p:nvSpPr>
            <p:spPr>
              <a:xfrm>
                <a:off x="434612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3" name="직사각형 362"/>
              <p:cNvSpPr/>
              <p:nvPr/>
            </p:nvSpPr>
            <p:spPr>
              <a:xfrm>
                <a:off x="434612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4" name="직사각형 363"/>
              <p:cNvSpPr/>
              <p:nvPr/>
            </p:nvSpPr>
            <p:spPr>
              <a:xfrm>
                <a:off x="449346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5" name="직사각형 364"/>
              <p:cNvSpPr/>
              <p:nvPr/>
            </p:nvSpPr>
            <p:spPr>
              <a:xfrm>
                <a:off x="449346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6" name="직사각형 365"/>
              <p:cNvSpPr/>
              <p:nvPr/>
            </p:nvSpPr>
            <p:spPr>
              <a:xfrm>
                <a:off x="464080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7" name="직사각형 366"/>
              <p:cNvSpPr/>
              <p:nvPr/>
            </p:nvSpPr>
            <p:spPr>
              <a:xfrm>
                <a:off x="464080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8" name="직사각형 367"/>
              <p:cNvSpPr/>
              <p:nvPr/>
            </p:nvSpPr>
            <p:spPr>
              <a:xfrm>
                <a:off x="478814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9" name="직사각형 368"/>
              <p:cNvSpPr/>
              <p:nvPr/>
            </p:nvSpPr>
            <p:spPr>
              <a:xfrm>
                <a:off x="478814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0" name="직사각형 369"/>
              <p:cNvSpPr/>
              <p:nvPr/>
            </p:nvSpPr>
            <p:spPr>
              <a:xfrm>
                <a:off x="8002637" y="10243211"/>
                <a:ext cx="368300" cy="40069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371" name="TextBox 370"/>
              <p:cNvSpPr txBox="1"/>
              <p:nvPr/>
            </p:nvSpPr>
            <p:spPr>
              <a:xfrm rot="5400000" flipH="1" flipV="1">
                <a:off x="8111503" y="10386985"/>
                <a:ext cx="759630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FF0000"/>
                    </a:solidFill>
                  </a:rPr>
                  <a:t>Red – PTD15</a:t>
                </a:r>
              </a:p>
            </p:txBody>
          </p:sp>
          <p:sp>
            <p:nvSpPr>
              <p:cNvPr id="372" name="직사각형 371"/>
              <p:cNvSpPr/>
              <p:nvPr/>
            </p:nvSpPr>
            <p:spPr>
              <a:xfrm>
                <a:off x="535953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3" name="직사각형 372"/>
              <p:cNvSpPr/>
              <p:nvPr/>
            </p:nvSpPr>
            <p:spPr>
              <a:xfrm>
                <a:off x="535953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4" name="직사각형 373"/>
              <p:cNvSpPr/>
              <p:nvPr/>
            </p:nvSpPr>
            <p:spPr>
              <a:xfrm>
                <a:off x="550687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5" name="직사각형 374"/>
              <p:cNvSpPr/>
              <p:nvPr/>
            </p:nvSpPr>
            <p:spPr>
              <a:xfrm>
                <a:off x="550687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6" name="직사각형 375"/>
              <p:cNvSpPr/>
              <p:nvPr/>
            </p:nvSpPr>
            <p:spPr>
              <a:xfrm>
                <a:off x="565421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7" name="직사각형 376"/>
              <p:cNvSpPr/>
              <p:nvPr/>
            </p:nvSpPr>
            <p:spPr>
              <a:xfrm>
                <a:off x="565421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8" name="직사각형 377"/>
              <p:cNvSpPr/>
              <p:nvPr/>
            </p:nvSpPr>
            <p:spPr>
              <a:xfrm>
                <a:off x="580155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9" name="직사각형 378"/>
              <p:cNvSpPr/>
              <p:nvPr/>
            </p:nvSpPr>
            <p:spPr>
              <a:xfrm>
                <a:off x="580155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0" name="직사각형 379"/>
              <p:cNvSpPr/>
              <p:nvPr/>
            </p:nvSpPr>
            <p:spPr>
              <a:xfrm>
                <a:off x="594889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1" name="직사각형 380"/>
              <p:cNvSpPr/>
              <p:nvPr/>
            </p:nvSpPr>
            <p:spPr>
              <a:xfrm>
                <a:off x="594889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2" name="직사각형 381"/>
              <p:cNvSpPr/>
              <p:nvPr/>
            </p:nvSpPr>
            <p:spPr>
              <a:xfrm>
                <a:off x="6096232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3" name="직사각형 382"/>
              <p:cNvSpPr/>
              <p:nvPr/>
            </p:nvSpPr>
            <p:spPr>
              <a:xfrm>
                <a:off x="6096232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4" name="직사각형 383"/>
              <p:cNvSpPr/>
              <p:nvPr/>
            </p:nvSpPr>
            <p:spPr>
              <a:xfrm>
                <a:off x="6243572" y="10784347"/>
                <a:ext cx="147340" cy="12382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1" name="직사각형 390"/>
              <p:cNvSpPr/>
              <p:nvPr/>
            </p:nvSpPr>
            <p:spPr>
              <a:xfrm>
                <a:off x="6243572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2" name="직사각형 391"/>
              <p:cNvSpPr/>
              <p:nvPr/>
            </p:nvSpPr>
            <p:spPr>
              <a:xfrm>
                <a:off x="6390912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3" name="직사각형 392"/>
              <p:cNvSpPr/>
              <p:nvPr/>
            </p:nvSpPr>
            <p:spPr>
              <a:xfrm>
                <a:off x="653825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4" name="직사각형 393"/>
              <p:cNvSpPr/>
              <p:nvPr/>
            </p:nvSpPr>
            <p:spPr>
              <a:xfrm>
                <a:off x="653825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5" name="직사각형 394"/>
              <p:cNvSpPr/>
              <p:nvPr/>
            </p:nvSpPr>
            <p:spPr>
              <a:xfrm>
                <a:off x="668559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6" name="직사각형 395"/>
              <p:cNvSpPr/>
              <p:nvPr/>
            </p:nvSpPr>
            <p:spPr>
              <a:xfrm>
                <a:off x="6685591" y="10938335"/>
                <a:ext cx="147340" cy="123825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7" name="직사각형 396"/>
              <p:cNvSpPr/>
              <p:nvPr/>
            </p:nvSpPr>
            <p:spPr>
              <a:xfrm>
                <a:off x="404390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8" name="직사각형 397"/>
              <p:cNvSpPr/>
              <p:nvPr/>
            </p:nvSpPr>
            <p:spPr>
              <a:xfrm>
                <a:off x="404390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9" name="직사각형 398"/>
              <p:cNvSpPr/>
              <p:nvPr/>
            </p:nvSpPr>
            <p:spPr>
              <a:xfrm>
                <a:off x="419124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0" name="직사각형 399"/>
              <p:cNvSpPr/>
              <p:nvPr/>
            </p:nvSpPr>
            <p:spPr>
              <a:xfrm>
                <a:off x="419124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1" name="직사각형 400"/>
              <p:cNvSpPr/>
              <p:nvPr/>
            </p:nvSpPr>
            <p:spPr>
              <a:xfrm>
                <a:off x="433858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2" name="직사각형 401"/>
              <p:cNvSpPr/>
              <p:nvPr/>
            </p:nvSpPr>
            <p:spPr>
              <a:xfrm>
                <a:off x="433858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3" name="직사각형 402"/>
              <p:cNvSpPr/>
              <p:nvPr/>
            </p:nvSpPr>
            <p:spPr>
              <a:xfrm>
                <a:off x="448592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4" name="직사각형 403"/>
              <p:cNvSpPr/>
              <p:nvPr/>
            </p:nvSpPr>
            <p:spPr>
              <a:xfrm>
                <a:off x="448592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5" name="직사각형 404"/>
              <p:cNvSpPr/>
              <p:nvPr/>
            </p:nvSpPr>
            <p:spPr>
              <a:xfrm>
                <a:off x="463326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6" name="직사각형 405"/>
              <p:cNvSpPr/>
              <p:nvPr/>
            </p:nvSpPr>
            <p:spPr>
              <a:xfrm>
                <a:off x="463326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7" name="직사각형 406"/>
              <p:cNvSpPr/>
              <p:nvPr/>
            </p:nvSpPr>
            <p:spPr>
              <a:xfrm>
                <a:off x="4780607" y="10784347"/>
                <a:ext cx="147340" cy="12382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>
                <a:off x="4780607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>
                <a:off x="4927947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>
                <a:off x="4927947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>
                <a:off x="5075287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>
                <a:off x="5075287" y="10938335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3" name="직사각형 412"/>
              <p:cNvSpPr/>
              <p:nvPr/>
            </p:nvSpPr>
            <p:spPr>
              <a:xfrm>
                <a:off x="271777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4" name="직사각형 413"/>
              <p:cNvSpPr/>
              <p:nvPr/>
            </p:nvSpPr>
            <p:spPr>
              <a:xfrm>
                <a:off x="271777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5" name="직사각형 414"/>
              <p:cNvSpPr/>
              <p:nvPr/>
            </p:nvSpPr>
            <p:spPr>
              <a:xfrm>
                <a:off x="286511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6" name="직사각형 415"/>
              <p:cNvSpPr/>
              <p:nvPr/>
            </p:nvSpPr>
            <p:spPr>
              <a:xfrm>
                <a:off x="286511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7" name="직사각형 416"/>
              <p:cNvSpPr/>
              <p:nvPr/>
            </p:nvSpPr>
            <p:spPr>
              <a:xfrm>
                <a:off x="301245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8" name="직사각형 417"/>
              <p:cNvSpPr/>
              <p:nvPr/>
            </p:nvSpPr>
            <p:spPr>
              <a:xfrm>
                <a:off x="301245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9" name="직사각형 418"/>
              <p:cNvSpPr/>
              <p:nvPr/>
            </p:nvSpPr>
            <p:spPr>
              <a:xfrm>
                <a:off x="315979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0" name="직사각형 419"/>
              <p:cNvSpPr/>
              <p:nvPr/>
            </p:nvSpPr>
            <p:spPr>
              <a:xfrm>
                <a:off x="315979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1" name="직사각형 420"/>
              <p:cNvSpPr/>
              <p:nvPr/>
            </p:nvSpPr>
            <p:spPr>
              <a:xfrm>
                <a:off x="3307131" y="10784347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2" name="직사각형 421"/>
              <p:cNvSpPr/>
              <p:nvPr/>
            </p:nvSpPr>
            <p:spPr>
              <a:xfrm>
                <a:off x="330713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3" name="직사각형 422"/>
              <p:cNvSpPr/>
              <p:nvPr/>
            </p:nvSpPr>
            <p:spPr>
              <a:xfrm>
                <a:off x="3454470" y="10784347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4" name="직사각형 423"/>
              <p:cNvSpPr/>
              <p:nvPr/>
            </p:nvSpPr>
            <p:spPr>
              <a:xfrm>
                <a:off x="3454470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5" name="직사각형 424"/>
              <p:cNvSpPr/>
              <p:nvPr/>
            </p:nvSpPr>
            <p:spPr>
              <a:xfrm>
                <a:off x="3601810" y="10784347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6" name="직사각형 425"/>
              <p:cNvSpPr/>
              <p:nvPr/>
            </p:nvSpPr>
            <p:spPr>
              <a:xfrm>
                <a:off x="3601810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8" name="직사각형 427"/>
              <p:cNvSpPr/>
              <p:nvPr/>
            </p:nvSpPr>
            <p:spPr>
              <a:xfrm>
                <a:off x="3749150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9" name="직사각형 428"/>
              <p:cNvSpPr/>
              <p:nvPr/>
            </p:nvSpPr>
            <p:spPr>
              <a:xfrm>
                <a:off x="3749150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0" name="직사각형 429"/>
              <p:cNvSpPr/>
              <p:nvPr/>
            </p:nvSpPr>
            <p:spPr>
              <a:xfrm rot="18217766" flipH="1" flipV="1">
                <a:off x="6661744" y="10916832"/>
                <a:ext cx="147340" cy="1061587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FTM0_Ch1 – PWM_PTC1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1" name="TextBox 430"/>
              <p:cNvSpPr txBox="1"/>
              <p:nvPr/>
            </p:nvSpPr>
            <p:spPr>
              <a:xfrm rot="16200000">
                <a:off x="5938309" y="111547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32" name="TextBox 431"/>
              <p:cNvSpPr txBox="1"/>
              <p:nvPr/>
            </p:nvSpPr>
            <p:spPr>
              <a:xfrm rot="16200000">
                <a:off x="4021209" y="111547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33" name="TextBox 432"/>
              <p:cNvSpPr txBox="1"/>
              <p:nvPr/>
            </p:nvSpPr>
            <p:spPr>
              <a:xfrm rot="16200000">
                <a:off x="2686965" y="111547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434" name="꺾인 연결선 433"/>
              <p:cNvCxnSpPr>
                <a:stCxn id="407" idx="0"/>
              </p:cNvCxnSpPr>
              <p:nvPr/>
            </p:nvCxnSpPr>
            <p:spPr>
              <a:xfrm rot="5400000" flipH="1" flipV="1">
                <a:off x="4894834" y="10290166"/>
                <a:ext cx="453624" cy="534738"/>
              </a:xfrm>
              <a:prstGeom prst="bentConnector2">
                <a:avLst/>
              </a:prstGeom>
              <a:noFill/>
              <a:ln w="38100">
                <a:solidFill>
                  <a:srgbClr val="00B0F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35" name="직사각형 434"/>
              <p:cNvSpPr/>
              <p:nvPr/>
            </p:nvSpPr>
            <p:spPr>
              <a:xfrm rot="18217766" flipH="1" flipV="1">
                <a:off x="6978451" y="10890802"/>
                <a:ext cx="147340" cy="117825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FTM2_Ch2 – Toggle_ PTC2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직사각형 435"/>
              <p:cNvSpPr/>
              <p:nvPr/>
            </p:nvSpPr>
            <p:spPr>
              <a:xfrm>
                <a:off x="6390912" y="10784347"/>
                <a:ext cx="147340" cy="12382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7" name="직사각형 436"/>
              <p:cNvSpPr/>
              <p:nvPr/>
            </p:nvSpPr>
            <p:spPr>
              <a:xfrm rot="18217766" flipH="1" flipV="1">
                <a:off x="7175194" y="10934323"/>
                <a:ext cx="147340" cy="983188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FTM1_Ch3 – IC_PTC15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8" name="직사각형 437"/>
              <p:cNvSpPr/>
              <p:nvPr/>
            </p:nvSpPr>
            <p:spPr>
              <a:xfrm rot="18217766" flipH="1" flipV="1">
                <a:off x="5267782" y="10914464"/>
                <a:ext cx="147340" cy="1072200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FTM0_Ch0 – PWM_PTC0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39" name="꺾인 연결선 438"/>
              <p:cNvCxnSpPr>
                <a:stCxn id="384" idx="0"/>
                <a:endCxn id="396" idx="3"/>
              </p:cNvCxnSpPr>
              <p:nvPr/>
            </p:nvCxnSpPr>
            <p:spPr>
              <a:xfrm rot="16200000" flipH="1">
                <a:off x="6467135" y="10634453"/>
                <a:ext cx="215901" cy="515689"/>
              </a:xfrm>
              <a:prstGeom prst="bentConnector4">
                <a:avLst>
                  <a:gd name="adj1" fmla="val -105882"/>
                  <a:gd name="adj2" fmla="val 144329"/>
                </a:avLst>
              </a:prstGeom>
              <a:noFill/>
              <a:ln w="38100">
                <a:solidFill>
                  <a:srgbClr val="00B0F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0" name="꺾인 연결선 439"/>
              <p:cNvCxnSpPr>
                <a:stCxn id="436" idx="0"/>
              </p:cNvCxnSpPr>
              <p:nvPr/>
            </p:nvCxnSpPr>
            <p:spPr>
              <a:xfrm rot="5400000" flipH="1" flipV="1">
                <a:off x="6572885" y="10222420"/>
                <a:ext cx="453624" cy="670230"/>
              </a:xfrm>
              <a:prstGeom prst="bentConnector2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41" name="TextBox 440"/>
              <p:cNvSpPr txBox="1"/>
              <p:nvPr/>
            </p:nvSpPr>
            <p:spPr>
              <a:xfrm>
                <a:off x="5375734" y="10190520"/>
                <a:ext cx="382036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800" b="1">
                    <a:solidFill>
                      <a:schemeClr val="accent1">
                        <a:lumMod val="75000"/>
                      </a:schemeClr>
                    </a:solidFill>
                  </a:rPr>
                  <a:t>스코프확인</a:t>
                </a:r>
              </a:p>
            </p:txBody>
          </p:sp>
          <p:sp>
            <p:nvSpPr>
              <p:cNvPr id="442" name="TextBox 441"/>
              <p:cNvSpPr txBox="1"/>
              <p:nvPr/>
            </p:nvSpPr>
            <p:spPr>
              <a:xfrm>
                <a:off x="7131920" y="10218626"/>
                <a:ext cx="382036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800" b="1">
                    <a:solidFill>
                      <a:schemeClr val="accent1">
                        <a:lumMod val="75000"/>
                      </a:schemeClr>
                    </a:solidFill>
                  </a:rPr>
                  <a:t>스코프확인</a:t>
                </a:r>
              </a:p>
            </p:txBody>
          </p:sp>
          <p:cxnSp>
            <p:nvCxnSpPr>
              <p:cNvPr id="443" name="꺾인 연결선 442"/>
              <p:cNvCxnSpPr>
                <a:endCxn id="370" idx="1"/>
              </p:cNvCxnSpPr>
              <p:nvPr/>
            </p:nvCxnSpPr>
            <p:spPr>
              <a:xfrm flipV="1">
                <a:off x="6832930" y="10443556"/>
                <a:ext cx="1169707" cy="607500"/>
              </a:xfrm>
              <a:prstGeom prst="bentConnector3">
                <a:avLst>
                  <a:gd name="adj1" fmla="val 64657"/>
                </a:avLst>
              </a:prstGeom>
              <a:noFill/>
              <a:ln w="38100">
                <a:solidFill>
                  <a:schemeClr val="accent3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44" name="TextBox 443"/>
              <p:cNvSpPr txBox="1"/>
              <p:nvPr/>
            </p:nvSpPr>
            <p:spPr>
              <a:xfrm>
                <a:off x="7686026" y="10732146"/>
                <a:ext cx="62527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Toggle by Capture Interrupt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298" name="직사각형 297"/>
            <p:cNvSpPr/>
            <p:nvPr/>
          </p:nvSpPr>
          <p:spPr>
            <a:xfrm rot="18217766" flipH="1" flipV="1">
              <a:off x="5167747" y="4510926"/>
              <a:ext cx="147340" cy="92137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GPIO – DIR_PTC3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276" name="그룹 275"/>
          <p:cNvGrpSpPr/>
          <p:nvPr/>
        </p:nvGrpSpPr>
        <p:grpSpPr>
          <a:xfrm rot="16200000">
            <a:off x="10837080" y="430684"/>
            <a:ext cx="6114714" cy="7932624"/>
            <a:chOff x="6173767" y="6061443"/>
            <a:chExt cx="6114714" cy="7932624"/>
          </a:xfrm>
        </p:grpSpPr>
        <p:pic>
          <p:nvPicPr>
            <p:cNvPr id="277" name="그림 27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5267058" y="8271243"/>
              <a:ext cx="7791450" cy="3371850"/>
            </a:xfrm>
            <a:prstGeom prst="rect">
              <a:avLst/>
            </a:prstGeom>
          </p:spPr>
        </p:pic>
        <p:sp>
          <p:nvSpPr>
            <p:cNvPr id="278" name="직사각형 277"/>
            <p:cNvSpPr/>
            <p:nvPr/>
          </p:nvSpPr>
          <p:spPr>
            <a:xfrm rot="5400000">
              <a:off x="10656027" y="74876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직사각형 278"/>
            <p:cNvSpPr/>
            <p:nvPr/>
          </p:nvSpPr>
          <p:spPr>
            <a:xfrm rot="5400000">
              <a:off x="10508389" y="74876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1" name="직사각형 280"/>
            <p:cNvSpPr/>
            <p:nvPr/>
          </p:nvSpPr>
          <p:spPr>
            <a:xfrm rot="5400000">
              <a:off x="10656027" y="76350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" name="직사각형 281"/>
            <p:cNvSpPr/>
            <p:nvPr/>
          </p:nvSpPr>
          <p:spPr>
            <a:xfrm rot="5400000">
              <a:off x="10508389" y="76350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4" name="직사각형 283"/>
            <p:cNvSpPr/>
            <p:nvPr/>
          </p:nvSpPr>
          <p:spPr>
            <a:xfrm rot="5400000">
              <a:off x="10656027" y="778234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5" name="직사각형 284"/>
            <p:cNvSpPr/>
            <p:nvPr/>
          </p:nvSpPr>
          <p:spPr>
            <a:xfrm rot="5400000">
              <a:off x="10508389" y="778234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직사각형 285"/>
            <p:cNvSpPr/>
            <p:nvPr/>
          </p:nvSpPr>
          <p:spPr>
            <a:xfrm rot="5400000">
              <a:off x="10656027" y="792968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직사각형 286"/>
            <p:cNvSpPr/>
            <p:nvPr/>
          </p:nvSpPr>
          <p:spPr>
            <a:xfrm rot="5400000">
              <a:off x="10508389" y="7929682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직사각형 287"/>
            <p:cNvSpPr/>
            <p:nvPr/>
          </p:nvSpPr>
          <p:spPr>
            <a:xfrm rot="5400000">
              <a:off x="10656027" y="80770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직사각형 288"/>
            <p:cNvSpPr/>
            <p:nvPr/>
          </p:nvSpPr>
          <p:spPr>
            <a:xfrm rot="5400000">
              <a:off x="10508389" y="80770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0" name="직사각형 289"/>
            <p:cNvSpPr/>
            <p:nvPr/>
          </p:nvSpPr>
          <p:spPr>
            <a:xfrm rot="5400000">
              <a:off x="10656027" y="82243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직사각형 290"/>
            <p:cNvSpPr/>
            <p:nvPr/>
          </p:nvSpPr>
          <p:spPr>
            <a:xfrm rot="5400000">
              <a:off x="10508389" y="82243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3" name="직사각형 292"/>
            <p:cNvSpPr/>
            <p:nvPr/>
          </p:nvSpPr>
          <p:spPr>
            <a:xfrm rot="5400000">
              <a:off x="10656027" y="83717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4" name="직사각형 293"/>
            <p:cNvSpPr/>
            <p:nvPr/>
          </p:nvSpPr>
          <p:spPr>
            <a:xfrm rot="5400000">
              <a:off x="10508389" y="83717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2" name="직사각형 301"/>
            <p:cNvSpPr/>
            <p:nvPr/>
          </p:nvSpPr>
          <p:spPr>
            <a:xfrm rot="5400000">
              <a:off x="10656027" y="85190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5" name="직사각형 304"/>
            <p:cNvSpPr/>
            <p:nvPr/>
          </p:nvSpPr>
          <p:spPr>
            <a:xfrm rot="5400000">
              <a:off x="10508389" y="85190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6" name="직사각형 305"/>
            <p:cNvSpPr/>
            <p:nvPr/>
          </p:nvSpPr>
          <p:spPr>
            <a:xfrm rot="5400000">
              <a:off x="10656027" y="866638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" name="직사각형 306"/>
            <p:cNvSpPr/>
            <p:nvPr/>
          </p:nvSpPr>
          <p:spPr>
            <a:xfrm rot="5400000">
              <a:off x="10508389" y="866638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2" name="직사각형 311"/>
            <p:cNvSpPr/>
            <p:nvPr/>
          </p:nvSpPr>
          <p:spPr>
            <a:xfrm rot="5400000">
              <a:off x="10656027" y="88137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직사각형 313"/>
            <p:cNvSpPr/>
            <p:nvPr/>
          </p:nvSpPr>
          <p:spPr>
            <a:xfrm rot="5400000">
              <a:off x="10508389" y="88137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직사각형 314"/>
            <p:cNvSpPr/>
            <p:nvPr/>
          </p:nvSpPr>
          <p:spPr>
            <a:xfrm rot="5400000">
              <a:off x="10656027" y="10388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직사각형 315"/>
            <p:cNvSpPr/>
            <p:nvPr/>
          </p:nvSpPr>
          <p:spPr>
            <a:xfrm rot="5400000">
              <a:off x="10508389" y="10388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직사각형 316"/>
            <p:cNvSpPr/>
            <p:nvPr/>
          </p:nvSpPr>
          <p:spPr>
            <a:xfrm rot="5400000">
              <a:off x="10656027" y="1053536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직사각형 317"/>
            <p:cNvSpPr/>
            <p:nvPr/>
          </p:nvSpPr>
          <p:spPr>
            <a:xfrm rot="5400000">
              <a:off x="10508389" y="1053536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9" name="직사각형 318"/>
            <p:cNvSpPr/>
            <p:nvPr/>
          </p:nvSpPr>
          <p:spPr>
            <a:xfrm rot="5400000">
              <a:off x="10656027" y="1068270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0" name="직사각형 319"/>
            <p:cNvSpPr/>
            <p:nvPr/>
          </p:nvSpPr>
          <p:spPr>
            <a:xfrm rot="5400000">
              <a:off x="10508389" y="1068270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1" name="직사각형 320"/>
            <p:cNvSpPr/>
            <p:nvPr/>
          </p:nvSpPr>
          <p:spPr>
            <a:xfrm rot="5400000">
              <a:off x="10656027" y="1083004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5" name="직사각형 444"/>
            <p:cNvSpPr/>
            <p:nvPr/>
          </p:nvSpPr>
          <p:spPr>
            <a:xfrm rot="5400000">
              <a:off x="10508389" y="1083004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6" name="직사각형 445"/>
            <p:cNvSpPr/>
            <p:nvPr/>
          </p:nvSpPr>
          <p:spPr>
            <a:xfrm rot="5400000">
              <a:off x="10656027" y="10977383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7" name="직사각형 446"/>
            <p:cNvSpPr/>
            <p:nvPr/>
          </p:nvSpPr>
          <p:spPr>
            <a:xfrm rot="5400000">
              <a:off x="10508389" y="109773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8" name="직사각형 447"/>
            <p:cNvSpPr/>
            <p:nvPr/>
          </p:nvSpPr>
          <p:spPr>
            <a:xfrm rot="5400000">
              <a:off x="10656027" y="111247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9" name="직사각형 448"/>
            <p:cNvSpPr/>
            <p:nvPr/>
          </p:nvSpPr>
          <p:spPr>
            <a:xfrm rot="5400000">
              <a:off x="10508389" y="111247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0" name="직사각형 449"/>
            <p:cNvSpPr/>
            <p:nvPr/>
          </p:nvSpPr>
          <p:spPr>
            <a:xfrm rot="5400000">
              <a:off x="10656027" y="112720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1" name="직사각형 450"/>
            <p:cNvSpPr/>
            <p:nvPr/>
          </p:nvSpPr>
          <p:spPr>
            <a:xfrm rot="5400000">
              <a:off x="10508389" y="112720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2" name="직사각형 451"/>
            <p:cNvSpPr/>
            <p:nvPr/>
          </p:nvSpPr>
          <p:spPr>
            <a:xfrm rot="5400000">
              <a:off x="10656027" y="114194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3" name="직사각형 452"/>
            <p:cNvSpPr/>
            <p:nvPr/>
          </p:nvSpPr>
          <p:spPr>
            <a:xfrm rot="5400000">
              <a:off x="10508389" y="114194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4" name="직사각형 453"/>
            <p:cNvSpPr/>
            <p:nvPr/>
          </p:nvSpPr>
          <p:spPr>
            <a:xfrm rot="5400000">
              <a:off x="10656027" y="115667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5" name="직사각형 454"/>
            <p:cNvSpPr/>
            <p:nvPr/>
          </p:nvSpPr>
          <p:spPr>
            <a:xfrm rot="5400000">
              <a:off x="10508389" y="115667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6" name="직사각형 455"/>
            <p:cNvSpPr/>
            <p:nvPr/>
          </p:nvSpPr>
          <p:spPr>
            <a:xfrm rot="5400000">
              <a:off x="10656027" y="1171408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7" name="직사각형 456"/>
            <p:cNvSpPr/>
            <p:nvPr/>
          </p:nvSpPr>
          <p:spPr>
            <a:xfrm rot="5400000">
              <a:off x="10508389" y="11714081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8" name="직사각형 457"/>
            <p:cNvSpPr/>
            <p:nvPr/>
          </p:nvSpPr>
          <p:spPr>
            <a:xfrm rot="5400000">
              <a:off x="10656027" y="90504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9" name="직사각형 458"/>
            <p:cNvSpPr/>
            <p:nvPr/>
          </p:nvSpPr>
          <p:spPr>
            <a:xfrm rot="5400000">
              <a:off x="10508389" y="90504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0" name="직사각형 459"/>
            <p:cNvSpPr/>
            <p:nvPr/>
          </p:nvSpPr>
          <p:spPr>
            <a:xfrm rot="5400000">
              <a:off x="10656027" y="91977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1" name="직사각형 460"/>
            <p:cNvSpPr/>
            <p:nvPr/>
          </p:nvSpPr>
          <p:spPr>
            <a:xfrm rot="5400000">
              <a:off x="10508389" y="91977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2" name="직사각형 461"/>
            <p:cNvSpPr/>
            <p:nvPr/>
          </p:nvSpPr>
          <p:spPr>
            <a:xfrm rot="5400000">
              <a:off x="10656027" y="93451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3" name="직사각형 462"/>
            <p:cNvSpPr/>
            <p:nvPr/>
          </p:nvSpPr>
          <p:spPr>
            <a:xfrm rot="5400000">
              <a:off x="10508389" y="93451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4" name="직사각형 463"/>
            <p:cNvSpPr/>
            <p:nvPr/>
          </p:nvSpPr>
          <p:spPr>
            <a:xfrm rot="5400000">
              <a:off x="10656027" y="94924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5" name="직사각형 464"/>
            <p:cNvSpPr/>
            <p:nvPr/>
          </p:nvSpPr>
          <p:spPr>
            <a:xfrm rot="5400000">
              <a:off x="10508389" y="94924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6" name="직사각형 465"/>
            <p:cNvSpPr/>
            <p:nvPr/>
          </p:nvSpPr>
          <p:spPr>
            <a:xfrm rot="5400000">
              <a:off x="10656027" y="96398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7" name="직사각형 466"/>
            <p:cNvSpPr/>
            <p:nvPr/>
          </p:nvSpPr>
          <p:spPr>
            <a:xfrm rot="5400000">
              <a:off x="10508389" y="96398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8" name="직사각형 467"/>
            <p:cNvSpPr/>
            <p:nvPr/>
          </p:nvSpPr>
          <p:spPr>
            <a:xfrm rot="5400000">
              <a:off x="10656027" y="97871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9" name="직사각형 468"/>
            <p:cNvSpPr/>
            <p:nvPr/>
          </p:nvSpPr>
          <p:spPr>
            <a:xfrm rot="5400000">
              <a:off x="10508389" y="97871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0" name="직사각형 469"/>
            <p:cNvSpPr/>
            <p:nvPr/>
          </p:nvSpPr>
          <p:spPr>
            <a:xfrm rot="5400000">
              <a:off x="10656027" y="993449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1" name="직사각형 470"/>
            <p:cNvSpPr/>
            <p:nvPr/>
          </p:nvSpPr>
          <p:spPr>
            <a:xfrm rot="5400000">
              <a:off x="10508389" y="993449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2" name="직사각형 471"/>
            <p:cNvSpPr/>
            <p:nvPr/>
          </p:nvSpPr>
          <p:spPr>
            <a:xfrm rot="5400000">
              <a:off x="10656027" y="100818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3" name="직사각형 472"/>
            <p:cNvSpPr/>
            <p:nvPr/>
          </p:nvSpPr>
          <p:spPr>
            <a:xfrm rot="5400000">
              <a:off x="10508389" y="100818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4" name="직사각형 473"/>
            <p:cNvSpPr/>
            <p:nvPr/>
          </p:nvSpPr>
          <p:spPr>
            <a:xfrm rot="5400000">
              <a:off x="9378979" y="1335094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75" name="직사각형 474"/>
            <p:cNvSpPr/>
            <p:nvPr/>
          </p:nvSpPr>
          <p:spPr>
            <a:xfrm rot="5400000">
              <a:off x="8714815" y="1335094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76" name="TextBox 475"/>
            <p:cNvSpPr txBox="1"/>
            <p:nvPr/>
          </p:nvSpPr>
          <p:spPr>
            <a:xfrm rot="10800000" flipH="1" flipV="1">
              <a:off x="9337058" y="13728817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477" name="TextBox 476"/>
            <p:cNvSpPr txBox="1"/>
            <p:nvPr/>
          </p:nvSpPr>
          <p:spPr>
            <a:xfrm rot="10800000" flipH="1" flipV="1">
              <a:off x="8668131" y="13728817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478" name="직사각형 477"/>
            <p:cNvSpPr/>
            <p:nvPr/>
          </p:nvSpPr>
          <p:spPr>
            <a:xfrm rot="5400000">
              <a:off x="8778479" y="10412664"/>
              <a:ext cx="793042" cy="8054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79" name="TextBox 478"/>
            <p:cNvSpPr txBox="1"/>
            <p:nvPr/>
          </p:nvSpPr>
          <p:spPr>
            <a:xfrm rot="5400000">
              <a:off x="9215934" y="10753703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S32K144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480" name="직사각형 479"/>
            <p:cNvSpPr/>
            <p:nvPr/>
          </p:nvSpPr>
          <p:spPr>
            <a:xfrm rot="5400000">
              <a:off x="8001052" y="13268373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81" name="직사각형 480"/>
            <p:cNvSpPr/>
            <p:nvPr/>
          </p:nvSpPr>
          <p:spPr>
            <a:xfrm rot="5400000">
              <a:off x="9855901" y="13267725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82" name="TextBox 481"/>
            <p:cNvSpPr txBox="1"/>
            <p:nvPr/>
          </p:nvSpPr>
          <p:spPr>
            <a:xfrm rot="10800000" flipH="1" flipV="1">
              <a:off x="7808097" y="13689439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483" name="TextBox 482"/>
            <p:cNvSpPr txBox="1"/>
            <p:nvPr/>
          </p:nvSpPr>
          <p:spPr>
            <a:xfrm rot="10800000" flipH="1" flipV="1">
              <a:off x="9681841" y="13886345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484" name="직사각형 483"/>
            <p:cNvSpPr/>
            <p:nvPr/>
          </p:nvSpPr>
          <p:spPr>
            <a:xfrm rot="5400000">
              <a:off x="7708829" y="106532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5" name="직사각형 484"/>
            <p:cNvSpPr/>
            <p:nvPr/>
          </p:nvSpPr>
          <p:spPr>
            <a:xfrm rot="5400000">
              <a:off x="7554841" y="106532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6" name="직사각형 485"/>
            <p:cNvSpPr/>
            <p:nvPr/>
          </p:nvSpPr>
          <p:spPr>
            <a:xfrm rot="5400000">
              <a:off x="7708829" y="108005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7" name="직사각형 486"/>
            <p:cNvSpPr/>
            <p:nvPr/>
          </p:nvSpPr>
          <p:spPr>
            <a:xfrm rot="5400000">
              <a:off x="7554841" y="108005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8" name="직사각형 487"/>
            <p:cNvSpPr/>
            <p:nvPr/>
          </p:nvSpPr>
          <p:spPr>
            <a:xfrm rot="5400000">
              <a:off x="7708829" y="109479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9" name="직사각형 488"/>
            <p:cNvSpPr/>
            <p:nvPr/>
          </p:nvSpPr>
          <p:spPr>
            <a:xfrm rot="5400000">
              <a:off x="7554841" y="109479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0" name="직사각형 489"/>
            <p:cNvSpPr/>
            <p:nvPr/>
          </p:nvSpPr>
          <p:spPr>
            <a:xfrm rot="5400000">
              <a:off x="7708829" y="1109524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1" name="직사각형 490"/>
            <p:cNvSpPr/>
            <p:nvPr/>
          </p:nvSpPr>
          <p:spPr>
            <a:xfrm rot="5400000">
              <a:off x="7554841" y="110952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2" name="직사각형 491"/>
            <p:cNvSpPr/>
            <p:nvPr/>
          </p:nvSpPr>
          <p:spPr>
            <a:xfrm rot="5400000">
              <a:off x="7708829" y="1124258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3" name="직사각형 492"/>
            <p:cNvSpPr/>
            <p:nvPr/>
          </p:nvSpPr>
          <p:spPr>
            <a:xfrm rot="5400000">
              <a:off x="7554841" y="1124258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4" name="직사각형 493"/>
            <p:cNvSpPr/>
            <p:nvPr/>
          </p:nvSpPr>
          <p:spPr>
            <a:xfrm rot="5400000">
              <a:off x="7708829" y="113899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5" name="직사각형 494"/>
            <p:cNvSpPr/>
            <p:nvPr/>
          </p:nvSpPr>
          <p:spPr>
            <a:xfrm rot="5400000">
              <a:off x="7554841" y="113899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6" name="직사각형 495"/>
            <p:cNvSpPr/>
            <p:nvPr/>
          </p:nvSpPr>
          <p:spPr>
            <a:xfrm rot="5400000">
              <a:off x="7708829" y="1153726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7" name="직사각형 496"/>
            <p:cNvSpPr/>
            <p:nvPr/>
          </p:nvSpPr>
          <p:spPr>
            <a:xfrm rot="5400000">
              <a:off x="7554841" y="1153726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8" name="직사각형 497"/>
            <p:cNvSpPr/>
            <p:nvPr/>
          </p:nvSpPr>
          <p:spPr>
            <a:xfrm rot="5400000">
              <a:off x="7708829" y="1168460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9" name="직사각형 498"/>
            <p:cNvSpPr/>
            <p:nvPr/>
          </p:nvSpPr>
          <p:spPr>
            <a:xfrm rot="5400000">
              <a:off x="7554841" y="1168460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0" name="직사각형 499"/>
            <p:cNvSpPr/>
            <p:nvPr/>
          </p:nvSpPr>
          <p:spPr>
            <a:xfrm rot="5400000">
              <a:off x="7708829" y="118319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1" name="직사각형 500"/>
            <p:cNvSpPr/>
            <p:nvPr/>
          </p:nvSpPr>
          <p:spPr>
            <a:xfrm rot="5400000">
              <a:off x="7554841" y="118319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2" name="직사각형 501"/>
            <p:cNvSpPr/>
            <p:nvPr/>
          </p:nvSpPr>
          <p:spPr>
            <a:xfrm rot="5400000">
              <a:off x="7708829" y="1197927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3" name="직사각형 502"/>
            <p:cNvSpPr/>
            <p:nvPr/>
          </p:nvSpPr>
          <p:spPr>
            <a:xfrm rot="5400000">
              <a:off x="7554841" y="11979279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4" name="직사각형 503"/>
            <p:cNvSpPr/>
            <p:nvPr/>
          </p:nvSpPr>
          <p:spPr>
            <a:xfrm rot="5400000">
              <a:off x="7708829" y="93375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5" name="직사각형 504"/>
            <p:cNvSpPr/>
            <p:nvPr/>
          </p:nvSpPr>
          <p:spPr>
            <a:xfrm rot="5400000">
              <a:off x="7554841" y="93375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6" name="직사각형 505"/>
            <p:cNvSpPr/>
            <p:nvPr/>
          </p:nvSpPr>
          <p:spPr>
            <a:xfrm rot="5400000">
              <a:off x="7708829" y="94849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7" name="직사각형 506"/>
            <p:cNvSpPr/>
            <p:nvPr/>
          </p:nvSpPr>
          <p:spPr>
            <a:xfrm rot="5400000">
              <a:off x="7554841" y="94849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8" name="직사각형 507"/>
            <p:cNvSpPr/>
            <p:nvPr/>
          </p:nvSpPr>
          <p:spPr>
            <a:xfrm rot="5400000">
              <a:off x="7708829" y="96322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9" name="직사각형 508"/>
            <p:cNvSpPr/>
            <p:nvPr/>
          </p:nvSpPr>
          <p:spPr>
            <a:xfrm rot="5400000">
              <a:off x="7554841" y="96322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0" name="직사각형 509"/>
            <p:cNvSpPr/>
            <p:nvPr/>
          </p:nvSpPr>
          <p:spPr>
            <a:xfrm rot="5400000">
              <a:off x="7708829" y="97796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1" name="직사각형 510"/>
            <p:cNvSpPr/>
            <p:nvPr/>
          </p:nvSpPr>
          <p:spPr>
            <a:xfrm rot="5400000">
              <a:off x="7554841" y="97796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2" name="직사각형 511"/>
            <p:cNvSpPr/>
            <p:nvPr/>
          </p:nvSpPr>
          <p:spPr>
            <a:xfrm rot="5400000">
              <a:off x="7708829" y="992695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3" name="직사각형 512"/>
            <p:cNvSpPr/>
            <p:nvPr/>
          </p:nvSpPr>
          <p:spPr>
            <a:xfrm rot="5400000">
              <a:off x="7554841" y="992695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4" name="직사각형 513"/>
            <p:cNvSpPr/>
            <p:nvPr/>
          </p:nvSpPr>
          <p:spPr>
            <a:xfrm rot="5400000">
              <a:off x="7708829" y="10074295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5" name="직사각형 514"/>
            <p:cNvSpPr/>
            <p:nvPr/>
          </p:nvSpPr>
          <p:spPr>
            <a:xfrm rot="5400000">
              <a:off x="7554841" y="1007429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6" name="직사각형 515"/>
            <p:cNvSpPr/>
            <p:nvPr/>
          </p:nvSpPr>
          <p:spPr>
            <a:xfrm rot="5400000">
              <a:off x="7708829" y="1022163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7" name="직사각형 516"/>
            <p:cNvSpPr/>
            <p:nvPr/>
          </p:nvSpPr>
          <p:spPr>
            <a:xfrm rot="5400000">
              <a:off x="7554841" y="10221635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8" name="직사각형 517"/>
            <p:cNvSpPr/>
            <p:nvPr/>
          </p:nvSpPr>
          <p:spPr>
            <a:xfrm rot="5400000">
              <a:off x="7708829" y="103689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9" name="직사각형 518"/>
            <p:cNvSpPr/>
            <p:nvPr/>
          </p:nvSpPr>
          <p:spPr>
            <a:xfrm rot="5400000">
              <a:off x="7554841" y="10368975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0" name="직사각형 519"/>
            <p:cNvSpPr/>
            <p:nvPr/>
          </p:nvSpPr>
          <p:spPr>
            <a:xfrm rot="5400000">
              <a:off x="7708829" y="801145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1" name="직사각형 520"/>
            <p:cNvSpPr/>
            <p:nvPr/>
          </p:nvSpPr>
          <p:spPr>
            <a:xfrm rot="5400000">
              <a:off x="7554841" y="801145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2" name="직사각형 521"/>
            <p:cNvSpPr/>
            <p:nvPr/>
          </p:nvSpPr>
          <p:spPr>
            <a:xfrm rot="5400000">
              <a:off x="7708829" y="815879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3" name="직사각형 522"/>
            <p:cNvSpPr/>
            <p:nvPr/>
          </p:nvSpPr>
          <p:spPr>
            <a:xfrm rot="5400000">
              <a:off x="7554841" y="815879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4" name="직사각형 523"/>
            <p:cNvSpPr/>
            <p:nvPr/>
          </p:nvSpPr>
          <p:spPr>
            <a:xfrm rot="5400000">
              <a:off x="7708829" y="83061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5" name="직사각형 524"/>
            <p:cNvSpPr/>
            <p:nvPr/>
          </p:nvSpPr>
          <p:spPr>
            <a:xfrm rot="5400000">
              <a:off x="7554841" y="83061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6" name="직사각형 525"/>
            <p:cNvSpPr/>
            <p:nvPr/>
          </p:nvSpPr>
          <p:spPr>
            <a:xfrm rot="5400000">
              <a:off x="7708829" y="845347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7" name="직사각형 526"/>
            <p:cNvSpPr/>
            <p:nvPr/>
          </p:nvSpPr>
          <p:spPr>
            <a:xfrm rot="5400000">
              <a:off x="7554841" y="845347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8" name="직사각형 527"/>
            <p:cNvSpPr/>
            <p:nvPr/>
          </p:nvSpPr>
          <p:spPr>
            <a:xfrm rot="5400000">
              <a:off x="7708829" y="8600819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9" name="직사각형 528"/>
            <p:cNvSpPr/>
            <p:nvPr/>
          </p:nvSpPr>
          <p:spPr>
            <a:xfrm rot="5400000">
              <a:off x="7554841" y="860081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0" name="직사각형 529"/>
            <p:cNvSpPr/>
            <p:nvPr/>
          </p:nvSpPr>
          <p:spPr>
            <a:xfrm rot="5400000">
              <a:off x="7708829" y="8748158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1" name="직사각형 530"/>
            <p:cNvSpPr/>
            <p:nvPr/>
          </p:nvSpPr>
          <p:spPr>
            <a:xfrm rot="5400000">
              <a:off x="7554841" y="874815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2" name="직사각형 531"/>
            <p:cNvSpPr/>
            <p:nvPr/>
          </p:nvSpPr>
          <p:spPr>
            <a:xfrm rot="5400000">
              <a:off x="7708829" y="8895498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3" name="직사각형 532"/>
            <p:cNvSpPr/>
            <p:nvPr/>
          </p:nvSpPr>
          <p:spPr>
            <a:xfrm rot="5400000">
              <a:off x="7554841" y="8895498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4" name="직사각형 533"/>
            <p:cNvSpPr/>
            <p:nvPr/>
          </p:nvSpPr>
          <p:spPr>
            <a:xfrm rot="5400000">
              <a:off x="7708829" y="90428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5" name="직사각형 534"/>
            <p:cNvSpPr/>
            <p:nvPr/>
          </p:nvSpPr>
          <p:spPr>
            <a:xfrm rot="5400000">
              <a:off x="7554841" y="90428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36" name="그룹 535"/>
            <p:cNvGrpSpPr/>
            <p:nvPr/>
          </p:nvGrpSpPr>
          <p:grpSpPr>
            <a:xfrm>
              <a:off x="11666718" y="7475906"/>
              <a:ext cx="621763" cy="4373759"/>
              <a:chOff x="11785688" y="3285816"/>
              <a:chExt cx="621763" cy="4373759"/>
            </a:xfrm>
          </p:grpSpPr>
          <p:sp>
            <p:nvSpPr>
              <p:cNvPr id="627" name="직사각형 626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8" name="직사각형 627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9" name="직사각형 628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0" name="직사각형 629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1" name="직사각형 630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PTC13_SW3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2" name="직사각형 631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PTC12_SW2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3" name="직사각형 632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4" name="직사각형 633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PTD0_RGBLED1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5" name="직사각형 634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PTD16_RGBLED2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6" name="직사각형 635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PTD15_RGBLED3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7" name="직사각형 636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8" name="직사각형 637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9" name="직사각형 638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PTA12_Ftm2_qd_B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0" name="직사각형 639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1" name="직사각형 640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2" name="직사각형 641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3" name="직사각형 642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4" name="직사각형 643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5" name="직사각형 644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6" name="직사각형 645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7" name="직사각형 646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8" name="직사각형 647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9" name="직사각형 648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0" name="직사각형 649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1" name="직사각형 650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2" name="직사각형 651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3" name="직사각형 652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4" name="직사각형 653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7" name="그룹 536"/>
            <p:cNvGrpSpPr/>
            <p:nvPr/>
          </p:nvGrpSpPr>
          <p:grpSpPr>
            <a:xfrm>
              <a:off x="10858067" y="7475905"/>
              <a:ext cx="804518" cy="4373759"/>
              <a:chOff x="10977037" y="3285815"/>
              <a:chExt cx="804518" cy="4373759"/>
            </a:xfrm>
          </p:grpSpPr>
          <p:sp>
            <p:nvSpPr>
              <p:cNvPr id="599" name="직사각형 598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0" name="직사각형 599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1" name="직사각형 600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2" name="직사각형 601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3" name="직사각형 602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4" name="직사각형 603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5" name="직사각형 604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6" name="직사각형 605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7" name="직사각형 606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8" name="직사각형 607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9" name="직사각형 608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0" name="직사각형 609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1" name="직사각형 610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2" name="직사각형 611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3" name="직사각형 612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4" name="직사각형 613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5" name="직사각형 614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6" name="직사각형 615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7" name="직사각형 616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8" name="직사각형 617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PTD0_BlueLED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19" name="직사각형 618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PTC11,E8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0" name="직사각형 619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PTC10,C3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1" name="직사각형 620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2" name="직사각형 621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3" name="직사각형 622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4" name="직사각형 623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5" name="직사각형 624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6" name="직사각형 625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8" name="그룹 537"/>
            <p:cNvGrpSpPr/>
            <p:nvPr/>
          </p:nvGrpSpPr>
          <p:grpSpPr>
            <a:xfrm>
              <a:off x="6173767" y="7999702"/>
              <a:ext cx="635999" cy="4115160"/>
              <a:chOff x="6392000" y="3809612"/>
              <a:chExt cx="606699" cy="4115160"/>
            </a:xfrm>
          </p:grpSpPr>
          <p:sp>
            <p:nvSpPr>
              <p:cNvPr id="573" name="직사각형 572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4" name="직사각형 573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5" name="직사각형 574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6" name="직사각형 575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7" name="직사각형 576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8" name="직사각형 577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9" name="직사각형 578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PTA10_Ftm1_ic_ch4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0" name="직사각형 579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1" name="직사각형 580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2" name="직사각형 581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3" name="직사각형 582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4" name="직사각형 583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5" name="직사각형 584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VCC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6" name="직사각형 585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직사각형 586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8" name="직사각형 587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9" name="직사각형 588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0" name="직사각형 589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PTC15_Ftm1_ic_ch3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1" name="직사각형 590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2" name="직사각형 591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3" name="직사각형 592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4" name="직사각형 593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5" name="직사각형 594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6" name="직사각형 595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7" name="직사각형 596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8" name="직사각형 597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PTC3_Motor)Dir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9" name="그룹 538"/>
            <p:cNvGrpSpPr/>
            <p:nvPr/>
          </p:nvGrpSpPr>
          <p:grpSpPr>
            <a:xfrm>
              <a:off x="6814794" y="7999703"/>
              <a:ext cx="689197" cy="4115160"/>
              <a:chOff x="7003727" y="3809613"/>
              <a:chExt cx="633633" cy="4115160"/>
            </a:xfrm>
          </p:grpSpPr>
          <p:sp>
            <p:nvSpPr>
              <p:cNvPr id="547" name="직사각형 546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8" name="직사각형 547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IOREF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9" name="직사각형 548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0" name="직사각형 549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3V3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1" name="직사각형 550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5V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2" name="직사각형 551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3" name="직사각형 552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4" name="직사각형 553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5" name="직사각형 554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PTA15,D11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6" name="직사각형 555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PTA16,D10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7" name="직사각형 556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8" name="직사각형 557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PTA0_Ftm2_qd_A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9" name="직사각형 558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0" name="직사각형 559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1" name="직사각형 560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2" name="직사각형 561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3" name="직사각형 562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GPIO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4" name="직사각형 563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N/A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5" name="직사각형 564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6" name="직사각형 565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7" name="직사각형 566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8" name="직사각형 567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9" name="직사각형 568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0" name="직사각형 569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PTC0_Ftm0_Ch0_Pwm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1" name="직사각형 570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2" name="직사각형 571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40" name="TextBox 539"/>
            <p:cNvSpPr txBox="1"/>
            <p:nvPr/>
          </p:nvSpPr>
          <p:spPr>
            <a:xfrm>
              <a:off x="7928458" y="1153621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1" name="TextBox 540"/>
            <p:cNvSpPr txBox="1"/>
            <p:nvPr/>
          </p:nvSpPr>
          <p:spPr>
            <a:xfrm>
              <a:off x="7928458" y="10234027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2" name="TextBox 541"/>
            <p:cNvSpPr txBox="1"/>
            <p:nvPr/>
          </p:nvSpPr>
          <p:spPr>
            <a:xfrm>
              <a:off x="10301492" y="1153621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3" name="TextBox 542"/>
            <p:cNvSpPr txBox="1"/>
            <p:nvPr/>
          </p:nvSpPr>
          <p:spPr>
            <a:xfrm>
              <a:off x="10301492" y="1017097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4" name="TextBox 543"/>
            <p:cNvSpPr txBox="1"/>
            <p:nvPr/>
          </p:nvSpPr>
          <p:spPr>
            <a:xfrm>
              <a:off x="10301492" y="758091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545" name="직선 화살표 연결선 431"/>
            <p:cNvCxnSpPr>
              <a:stCxn id="481" idx="1"/>
              <a:endCxn id="517" idx="0"/>
            </p:cNvCxnSpPr>
            <p:nvPr/>
          </p:nvCxnSpPr>
          <p:spPr>
            <a:xfrm rot="16200000" flipV="1">
              <a:off x="7436165" y="10537807"/>
              <a:ext cx="2975620" cy="2467102"/>
            </a:xfrm>
            <a:prstGeom prst="bentConnector2">
              <a:avLst/>
            </a:prstGeom>
            <a:noFill/>
            <a:ln w="190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6" name="직선 화살표 연결선 431"/>
            <p:cNvCxnSpPr>
              <a:stCxn id="517" idx="1"/>
              <a:endCxn id="514" idx="1"/>
            </p:cNvCxnSpPr>
            <p:nvPr/>
          </p:nvCxnSpPr>
          <p:spPr>
            <a:xfrm rot="5400000" flipH="1" flipV="1">
              <a:off x="7631835" y="10059214"/>
              <a:ext cx="147340" cy="153988"/>
            </a:xfrm>
            <a:prstGeom prst="bentConnector3">
              <a:avLst>
                <a:gd name="adj1" fmla="val 247172"/>
              </a:avLst>
            </a:prstGeom>
            <a:noFill/>
            <a:ln w="190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168223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MCU(S32K144) - Driver(VNH5019) </a:t>
            </a:r>
            <a:r>
              <a:rPr lang="ko-KR" altLang="en-US"/>
              <a:t>인터페이스</a:t>
            </a: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2076092" y="6124256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mbd_hw_nxp_simulink_3_basic_ex_interface.png &gt;</a:t>
            </a:r>
            <a:endParaRPr lang="ko-KR" altLang="en-US" sz="1600" b="1"/>
          </a:p>
        </p:txBody>
      </p:sp>
      <p:grpSp>
        <p:nvGrpSpPr>
          <p:cNvPr id="5" name="그룹 4"/>
          <p:cNvGrpSpPr/>
          <p:nvPr/>
        </p:nvGrpSpPr>
        <p:grpSpPr>
          <a:xfrm>
            <a:off x="954938" y="1537184"/>
            <a:ext cx="8034859" cy="4151631"/>
            <a:chOff x="2123220" y="4761370"/>
            <a:chExt cx="8034859" cy="4151631"/>
          </a:xfrm>
        </p:grpSpPr>
        <p:pic>
          <p:nvPicPr>
            <p:cNvPr id="396" name="그림 39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3220" y="5147124"/>
              <a:ext cx="7791450" cy="3371850"/>
            </a:xfrm>
            <a:prstGeom prst="rect">
              <a:avLst/>
            </a:prstGeom>
          </p:spPr>
        </p:pic>
        <p:sp>
          <p:nvSpPr>
            <p:cNvPr id="397" name="직사각형 396"/>
            <p:cNvSpPr/>
            <p:nvPr/>
          </p:nvSpPr>
          <p:spPr>
            <a:xfrm>
              <a:off x="353768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8" name="직사각형 397"/>
            <p:cNvSpPr/>
            <p:nvPr/>
          </p:nvSpPr>
          <p:spPr>
            <a:xfrm>
              <a:off x="353768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9" name="직사각형 398"/>
            <p:cNvSpPr/>
            <p:nvPr/>
          </p:nvSpPr>
          <p:spPr>
            <a:xfrm>
              <a:off x="368502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0" name="직사각형 399"/>
            <p:cNvSpPr/>
            <p:nvPr/>
          </p:nvSpPr>
          <p:spPr>
            <a:xfrm>
              <a:off x="368502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1" name="직사각형 400"/>
            <p:cNvSpPr/>
            <p:nvPr/>
          </p:nvSpPr>
          <p:spPr>
            <a:xfrm>
              <a:off x="383236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2" name="직사각형 401"/>
            <p:cNvSpPr/>
            <p:nvPr/>
          </p:nvSpPr>
          <p:spPr>
            <a:xfrm>
              <a:off x="383236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3" name="직사각형 402"/>
            <p:cNvSpPr/>
            <p:nvPr/>
          </p:nvSpPr>
          <p:spPr>
            <a:xfrm>
              <a:off x="397970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4" name="직사각형 403"/>
            <p:cNvSpPr/>
            <p:nvPr/>
          </p:nvSpPr>
          <p:spPr>
            <a:xfrm>
              <a:off x="3979702" y="5351861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5" name="직사각형 404"/>
            <p:cNvSpPr/>
            <p:nvPr/>
          </p:nvSpPr>
          <p:spPr>
            <a:xfrm>
              <a:off x="4127042" y="5204223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06" name="직사각형 405"/>
            <p:cNvSpPr/>
            <p:nvPr/>
          </p:nvSpPr>
          <p:spPr>
            <a:xfrm>
              <a:off x="412704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407" name="직사각형 406"/>
            <p:cNvSpPr/>
            <p:nvPr/>
          </p:nvSpPr>
          <p:spPr>
            <a:xfrm>
              <a:off x="4274381" y="5204223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08" name="직사각형 407"/>
            <p:cNvSpPr/>
            <p:nvPr/>
          </p:nvSpPr>
          <p:spPr>
            <a:xfrm>
              <a:off x="427438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9" name="직사각형 408"/>
            <p:cNvSpPr/>
            <p:nvPr/>
          </p:nvSpPr>
          <p:spPr>
            <a:xfrm>
              <a:off x="442172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0" name="직사각형 409"/>
            <p:cNvSpPr/>
            <p:nvPr/>
          </p:nvSpPr>
          <p:spPr>
            <a:xfrm>
              <a:off x="442172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1" name="직사각형 410"/>
            <p:cNvSpPr/>
            <p:nvPr/>
          </p:nvSpPr>
          <p:spPr>
            <a:xfrm>
              <a:off x="456906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2" name="직사각형 411"/>
            <p:cNvSpPr/>
            <p:nvPr/>
          </p:nvSpPr>
          <p:spPr>
            <a:xfrm>
              <a:off x="456906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3" name="직사각형 412"/>
            <p:cNvSpPr/>
            <p:nvPr/>
          </p:nvSpPr>
          <p:spPr>
            <a:xfrm>
              <a:off x="4716400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4" name="직사각형 413"/>
            <p:cNvSpPr/>
            <p:nvPr/>
          </p:nvSpPr>
          <p:spPr>
            <a:xfrm>
              <a:off x="4716400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직사각형 414"/>
            <p:cNvSpPr/>
            <p:nvPr/>
          </p:nvSpPr>
          <p:spPr>
            <a:xfrm>
              <a:off x="4863740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직사각형 415"/>
            <p:cNvSpPr/>
            <p:nvPr/>
          </p:nvSpPr>
          <p:spPr>
            <a:xfrm>
              <a:off x="4863740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7" name="직사각형 416"/>
            <p:cNvSpPr/>
            <p:nvPr/>
          </p:nvSpPr>
          <p:spPr>
            <a:xfrm>
              <a:off x="643804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8" name="직사각형 417"/>
            <p:cNvSpPr/>
            <p:nvPr/>
          </p:nvSpPr>
          <p:spPr>
            <a:xfrm>
              <a:off x="643804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9" name="직사각형 418"/>
            <p:cNvSpPr/>
            <p:nvPr/>
          </p:nvSpPr>
          <p:spPr>
            <a:xfrm>
              <a:off x="658538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0" name="직사각형 419"/>
            <p:cNvSpPr/>
            <p:nvPr/>
          </p:nvSpPr>
          <p:spPr>
            <a:xfrm>
              <a:off x="658538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1" name="직사각형 420"/>
            <p:cNvSpPr/>
            <p:nvPr/>
          </p:nvSpPr>
          <p:spPr>
            <a:xfrm>
              <a:off x="6732723" y="520422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2" name="직사각형 421"/>
            <p:cNvSpPr/>
            <p:nvPr/>
          </p:nvSpPr>
          <p:spPr>
            <a:xfrm>
              <a:off x="673272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3" name="직사각형 422"/>
            <p:cNvSpPr/>
            <p:nvPr/>
          </p:nvSpPr>
          <p:spPr>
            <a:xfrm>
              <a:off x="688006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4" name="직사각형 423"/>
            <p:cNvSpPr/>
            <p:nvPr/>
          </p:nvSpPr>
          <p:spPr>
            <a:xfrm>
              <a:off x="688006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5" name="직사각형 424"/>
            <p:cNvSpPr/>
            <p:nvPr/>
          </p:nvSpPr>
          <p:spPr>
            <a:xfrm>
              <a:off x="702740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6" name="직사각형 425"/>
            <p:cNvSpPr/>
            <p:nvPr/>
          </p:nvSpPr>
          <p:spPr>
            <a:xfrm>
              <a:off x="702740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7" name="직사각형 426"/>
            <p:cNvSpPr/>
            <p:nvPr/>
          </p:nvSpPr>
          <p:spPr>
            <a:xfrm>
              <a:off x="717474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8" name="직사각형 427"/>
            <p:cNvSpPr/>
            <p:nvPr/>
          </p:nvSpPr>
          <p:spPr>
            <a:xfrm>
              <a:off x="717474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9" name="직사각형 428"/>
            <p:cNvSpPr/>
            <p:nvPr/>
          </p:nvSpPr>
          <p:spPr>
            <a:xfrm>
              <a:off x="732208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0" name="직사각형 429"/>
            <p:cNvSpPr/>
            <p:nvPr/>
          </p:nvSpPr>
          <p:spPr>
            <a:xfrm>
              <a:off x="732208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1" name="직사각형 430"/>
            <p:cNvSpPr/>
            <p:nvPr/>
          </p:nvSpPr>
          <p:spPr>
            <a:xfrm>
              <a:off x="746942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2" name="직사각형 431"/>
            <p:cNvSpPr/>
            <p:nvPr/>
          </p:nvSpPr>
          <p:spPr>
            <a:xfrm>
              <a:off x="746942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3" name="직사각형 432"/>
            <p:cNvSpPr/>
            <p:nvPr/>
          </p:nvSpPr>
          <p:spPr>
            <a:xfrm>
              <a:off x="761676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4" name="직사각형 433"/>
            <p:cNvSpPr/>
            <p:nvPr/>
          </p:nvSpPr>
          <p:spPr>
            <a:xfrm>
              <a:off x="761676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5" name="직사각형 434"/>
            <p:cNvSpPr/>
            <p:nvPr/>
          </p:nvSpPr>
          <p:spPr>
            <a:xfrm>
              <a:off x="776410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6" name="직사각형 435"/>
            <p:cNvSpPr/>
            <p:nvPr/>
          </p:nvSpPr>
          <p:spPr>
            <a:xfrm>
              <a:off x="776410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7" name="직사각형 436"/>
            <p:cNvSpPr/>
            <p:nvPr/>
          </p:nvSpPr>
          <p:spPr>
            <a:xfrm>
              <a:off x="510047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직사각형 437"/>
            <p:cNvSpPr/>
            <p:nvPr/>
          </p:nvSpPr>
          <p:spPr>
            <a:xfrm>
              <a:off x="510047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9" name="직사각형 438"/>
            <p:cNvSpPr/>
            <p:nvPr/>
          </p:nvSpPr>
          <p:spPr>
            <a:xfrm>
              <a:off x="524781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0" name="직사각형 439"/>
            <p:cNvSpPr/>
            <p:nvPr/>
          </p:nvSpPr>
          <p:spPr>
            <a:xfrm>
              <a:off x="524781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1" name="직사각형 440"/>
            <p:cNvSpPr/>
            <p:nvPr/>
          </p:nvSpPr>
          <p:spPr>
            <a:xfrm>
              <a:off x="539515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2" name="직사각형 441"/>
            <p:cNvSpPr/>
            <p:nvPr/>
          </p:nvSpPr>
          <p:spPr>
            <a:xfrm>
              <a:off x="539515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3" name="직사각형 442"/>
            <p:cNvSpPr/>
            <p:nvPr/>
          </p:nvSpPr>
          <p:spPr>
            <a:xfrm>
              <a:off x="554249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4" name="직사각형 443"/>
            <p:cNvSpPr/>
            <p:nvPr/>
          </p:nvSpPr>
          <p:spPr>
            <a:xfrm>
              <a:off x="554249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5" name="직사각형 444"/>
            <p:cNvSpPr/>
            <p:nvPr/>
          </p:nvSpPr>
          <p:spPr>
            <a:xfrm>
              <a:off x="568983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6" name="직사각형 445"/>
            <p:cNvSpPr/>
            <p:nvPr/>
          </p:nvSpPr>
          <p:spPr>
            <a:xfrm>
              <a:off x="568983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7" name="직사각형 446"/>
            <p:cNvSpPr/>
            <p:nvPr/>
          </p:nvSpPr>
          <p:spPr>
            <a:xfrm>
              <a:off x="583717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8" name="직사각형 447"/>
            <p:cNvSpPr/>
            <p:nvPr/>
          </p:nvSpPr>
          <p:spPr>
            <a:xfrm>
              <a:off x="583717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9" name="직사각형 448"/>
            <p:cNvSpPr/>
            <p:nvPr/>
          </p:nvSpPr>
          <p:spPr>
            <a:xfrm>
              <a:off x="598451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0" name="직사각형 449"/>
            <p:cNvSpPr/>
            <p:nvPr/>
          </p:nvSpPr>
          <p:spPr>
            <a:xfrm>
              <a:off x="598451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1" name="직사각형 450"/>
            <p:cNvSpPr/>
            <p:nvPr/>
          </p:nvSpPr>
          <p:spPr>
            <a:xfrm>
              <a:off x="613185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2" name="직사각형 451"/>
            <p:cNvSpPr/>
            <p:nvPr/>
          </p:nvSpPr>
          <p:spPr>
            <a:xfrm>
              <a:off x="613185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3" name="직사각형 452"/>
            <p:cNvSpPr/>
            <p:nvPr/>
          </p:nvSpPr>
          <p:spPr>
            <a:xfrm>
              <a:off x="9505095" y="6270484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54" name="직사각형 453"/>
            <p:cNvSpPr/>
            <p:nvPr/>
          </p:nvSpPr>
          <p:spPr>
            <a:xfrm>
              <a:off x="9505095" y="6934648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55" name="TextBox 454"/>
            <p:cNvSpPr txBox="1"/>
            <p:nvPr/>
          </p:nvSpPr>
          <p:spPr>
            <a:xfrm rot="5400000" flipH="1" flipV="1">
              <a:off x="9710211" y="6382130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456" name="TextBox 455"/>
            <p:cNvSpPr txBox="1"/>
            <p:nvPr/>
          </p:nvSpPr>
          <p:spPr>
            <a:xfrm rot="5400000" flipH="1" flipV="1">
              <a:off x="9710211" y="7051057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458" name="직사각형 457"/>
            <p:cNvSpPr/>
            <p:nvPr/>
          </p:nvSpPr>
          <p:spPr>
            <a:xfrm>
              <a:off x="9320945" y="5545238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60" name="TextBox 459"/>
            <p:cNvSpPr txBox="1"/>
            <p:nvPr/>
          </p:nvSpPr>
          <p:spPr>
            <a:xfrm rot="5400000" flipH="1" flipV="1">
              <a:off x="9555738" y="5711650"/>
              <a:ext cx="985945" cy="2187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7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/>
                <a:t>Potentiometer</a:t>
              </a:r>
            </a:p>
            <a:p>
              <a:r>
                <a:rPr lang="en-US" altLang="ko-KR"/>
                <a:t>ADC0_SE12 - PTC14</a:t>
              </a:r>
              <a:endParaRPr lang="ko-KR" altLang="en-US"/>
            </a:p>
          </p:txBody>
        </p:sp>
        <p:sp>
          <p:nvSpPr>
            <p:cNvPr id="461" name="직사각형 460"/>
            <p:cNvSpPr/>
            <p:nvPr/>
          </p:nvSpPr>
          <p:spPr>
            <a:xfrm>
              <a:off x="6703241" y="8151421"/>
              <a:ext cx="147340" cy="1238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62" name="직사각형 461"/>
            <p:cNvSpPr/>
            <p:nvPr/>
          </p:nvSpPr>
          <p:spPr>
            <a:xfrm>
              <a:off x="670324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3" name="직사각형 462"/>
            <p:cNvSpPr/>
            <p:nvPr/>
          </p:nvSpPr>
          <p:spPr>
            <a:xfrm>
              <a:off x="6850581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4" name="직사각형 463"/>
            <p:cNvSpPr/>
            <p:nvPr/>
          </p:nvSpPr>
          <p:spPr>
            <a:xfrm>
              <a:off x="685058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5" name="직사각형 464"/>
            <p:cNvSpPr/>
            <p:nvPr/>
          </p:nvSpPr>
          <p:spPr>
            <a:xfrm>
              <a:off x="6997921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6" name="직사각형 465"/>
            <p:cNvSpPr/>
            <p:nvPr/>
          </p:nvSpPr>
          <p:spPr>
            <a:xfrm>
              <a:off x="699792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7" name="직사각형 466"/>
            <p:cNvSpPr/>
            <p:nvPr/>
          </p:nvSpPr>
          <p:spPr>
            <a:xfrm>
              <a:off x="7145261" y="815142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68" name="직사각형 467"/>
            <p:cNvSpPr/>
            <p:nvPr/>
          </p:nvSpPr>
          <p:spPr>
            <a:xfrm>
              <a:off x="714526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9" name="직사각형 468"/>
            <p:cNvSpPr/>
            <p:nvPr/>
          </p:nvSpPr>
          <p:spPr>
            <a:xfrm>
              <a:off x="7292601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0" name="직사각형 469"/>
            <p:cNvSpPr/>
            <p:nvPr/>
          </p:nvSpPr>
          <p:spPr>
            <a:xfrm>
              <a:off x="729260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1" name="직사각형 470"/>
            <p:cNvSpPr/>
            <p:nvPr/>
          </p:nvSpPr>
          <p:spPr>
            <a:xfrm>
              <a:off x="7439940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2" name="직사각형 471"/>
            <p:cNvSpPr/>
            <p:nvPr/>
          </p:nvSpPr>
          <p:spPr>
            <a:xfrm>
              <a:off x="7439940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3" name="직사각형 472"/>
            <p:cNvSpPr/>
            <p:nvPr/>
          </p:nvSpPr>
          <p:spPr>
            <a:xfrm>
              <a:off x="7587280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4" name="직사각형 473"/>
            <p:cNvSpPr/>
            <p:nvPr/>
          </p:nvSpPr>
          <p:spPr>
            <a:xfrm>
              <a:off x="7587280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5" name="직사각형 474"/>
            <p:cNvSpPr/>
            <p:nvPr/>
          </p:nvSpPr>
          <p:spPr>
            <a:xfrm>
              <a:off x="7734620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6" name="직사각형 475"/>
            <p:cNvSpPr/>
            <p:nvPr/>
          </p:nvSpPr>
          <p:spPr>
            <a:xfrm>
              <a:off x="7734620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7" name="직사각형 476"/>
            <p:cNvSpPr/>
            <p:nvPr/>
          </p:nvSpPr>
          <p:spPr>
            <a:xfrm>
              <a:off x="788195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8" name="직사각형 477"/>
            <p:cNvSpPr/>
            <p:nvPr/>
          </p:nvSpPr>
          <p:spPr>
            <a:xfrm>
              <a:off x="788195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9" name="직사각형 478"/>
            <p:cNvSpPr/>
            <p:nvPr/>
          </p:nvSpPr>
          <p:spPr>
            <a:xfrm>
              <a:off x="802929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0" name="직사각형 479"/>
            <p:cNvSpPr/>
            <p:nvPr/>
          </p:nvSpPr>
          <p:spPr>
            <a:xfrm>
              <a:off x="802929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1" name="직사각형 480"/>
            <p:cNvSpPr/>
            <p:nvPr/>
          </p:nvSpPr>
          <p:spPr>
            <a:xfrm>
              <a:off x="538761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2" name="직사각형 481"/>
            <p:cNvSpPr/>
            <p:nvPr/>
          </p:nvSpPr>
          <p:spPr>
            <a:xfrm>
              <a:off x="538761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3" name="직사각형 482"/>
            <p:cNvSpPr/>
            <p:nvPr/>
          </p:nvSpPr>
          <p:spPr>
            <a:xfrm>
              <a:off x="553495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4" name="직사각형 483"/>
            <p:cNvSpPr/>
            <p:nvPr/>
          </p:nvSpPr>
          <p:spPr>
            <a:xfrm>
              <a:off x="553495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5" name="직사각형 484"/>
            <p:cNvSpPr/>
            <p:nvPr/>
          </p:nvSpPr>
          <p:spPr>
            <a:xfrm>
              <a:off x="568229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6" name="직사각형 485"/>
            <p:cNvSpPr/>
            <p:nvPr/>
          </p:nvSpPr>
          <p:spPr>
            <a:xfrm>
              <a:off x="568229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7" name="직사각형 486"/>
            <p:cNvSpPr/>
            <p:nvPr/>
          </p:nvSpPr>
          <p:spPr>
            <a:xfrm>
              <a:off x="582963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8" name="직사각형 487"/>
            <p:cNvSpPr/>
            <p:nvPr/>
          </p:nvSpPr>
          <p:spPr>
            <a:xfrm>
              <a:off x="582963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9" name="직사각형 488"/>
            <p:cNvSpPr/>
            <p:nvPr/>
          </p:nvSpPr>
          <p:spPr>
            <a:xfrm>
              <a:off x="597697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0" name="직사각형 489"/>
            <p:cNvSpPr/>
            <p:nvPr/>
          </p:nvSpPr>
          <p:spPr>
            <a:xfrm>
              <a:off x="597697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1" name="직사각형 490"/>
            <p:cNvSpPr/>
            <p:nvPr/>
          </p:nvSpPr>
          <p:spPr>
            <a:xfrm>
              <a:off x="6124315" y="8151421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92" name="직사각형 491"/>
            <p:cNvSpPr/>
            <p:nvPr/>
          </p:nvSpPr>
          <p:spPr>
            <a:xfrm>
              <a:off x="6124315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3" name="직사각형 492"/>
            <p:cNvSpPr/>
            <p:nvPr/>
          </p:nvSpPr>
          <p:spPr>
            <a:xfrm>
              <a:off x="6271655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4" name="직사각형 493"/>
            <p:cNvSpPr/>
            <p:nvPr/>
          </p:nvSpPr>
          <p:spPr>
            <a:xfrm>
              <a:off x="6271655" y="8305409"/>
              <a:ext cx="147340" cy="1238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95" name="직사각형 494"/>
            <p:cNvSpPr/>
            <p:nvPr/>
          </p:nvSpPr>
          <p:spPr>
            <a:xfrm>
              <a:off x="6418995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6" name="직사각형 495"/>
            <p:cNvSpPr/>
            <p:nvPr/>
          </p:nvSpPr>
          <p:spPr>
            <a:xfrm>
              <a:off x="6418995" y="8305409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7" name="직사각형 496"/>
            <p:cNvSpPr/>
            <p:nvPr/>
          </p:nvSpPr>
          <p:spPr>
            <a:xfrm>
              <a:off x="406147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8" name="직사각형 497"/>
            <p:cNvSpPr/>
            <p:nvPr/>
          </p:nvSpPr>
          <p:spPr>
            <a:xfrm>
              <a:off x="406147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9" name="직사각형 498"/>
            <p:cNvSpPr/>
            <p:nvPr/>
          </p:nvSpPr>
          <p:spPr>
            <a:xfrm>
              <a:off x="420881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0" name="직사각형 499"/>
            <p:cNvSpPr/>
            <p:nvPr/>
          </p:nvSpPr>
          <p:spPr>
            <a:xfrm>
              <a:off x="420881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1" name="직사각형 500"/>
            <p:cNvSpPr/>
            <p:nvPr/>
          </p:nvSpPr>
          <p:spPr>
            <a:xfrm>
              <a:off x="435615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2" name="직사각형 501"/>
            <p:cNvSpPr/>
            <p:nvPr/>
          </p:nvSpPr>
          <p:spPr>
            <a:xfrm>
              <a:off x="435615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3" name="직사각형 502"/>
            <p:cNvSpPr/>
            <p:nvPr/>
          </p:nvSpPr>
          <p:spPr>
            <a:xfrm>
              <a:off x="450349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4" name="직사각형 503"/>
            <p:cNvSpPr/>
            <p:nvPr/>
          </p:nvSpPr>
          <p:spPr>
            <a:xfrm>
              <a:off x="450349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5" name="직사각형 504"/>
            <p:cNvSpPr/>
            <p:nvPr/>
          </p:nvSpPr>
          <p:spPr>
            <a:xfrm>
              <a:off x="4650839" y="8151421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6" name="직사각형 505"/>
            <p:cNvSpPr/>
            <p:nvPr/>
          </p:nvSpPr>
          <p:spPr>
            <a:xfrm>
              <a:off x="465083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7" name="직사각형 506"/>
            <p:cNvSpPr/>
            <p:nvPr/>
          </p:nvSpPr>
          <p:spPr>
            <a:xfrm>
              <a:off x="4798178" y="8151421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8" name="직사각형 507"/>
            <p:cNvSpPr/>
            <p:nvPr/>
          </p:nvSpPr>
          <p:spPr>
            <a:xfrm>
              <a:off x="4798178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9" name="직사각형 508"/>
            <p:cNvSpPr/>
            <p:nvPr/>
          </p:nvSpPr>
          <p:spPr>
            <a:xfrm>
              <a:off x="4945518" y="8151421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0" name="직사각형 509"/>
            <p:cNvSpPr/>
            <p:nvPr/>
          </p:nvSpPr>
          <p:spPr>
            <a:xfrm>
              <a:off x="4945518" y="8305409"/>
              <a:ext cx="147340" cy="1238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11" name="직사각형 510"/>
            <p:cNvSpPr/>
            <p:nvPr/>
          </p:nvSpPr>
          <p:spPr>
            <a:xfrm>
              <a:off x="5092858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2" name="직사각형 511"/>
            <p:cNvSpPr/>
            <p:nvPr/>
          </p:nvSpPr>
          <p:spPr>
            <a:xfrm>
              <a:off x="5092858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8" name="직사각형 517"/>
            <p:cNvSpPr/>
            <p:nvPr/>
          </p:nvSpPr>
          <p:spPr>
            <a:xfrm rot="3287476">
              <a:off x="7133425" y="4360520"/>
              <a:ext cx="147340" cy="94903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PTA12 – QD_Phase_B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19" name="직사각형 518"/>
            <p:cNvSpPr/>
            <p:nvPr/>
          </p:nvSpPr>
          <p:spPr>
            <a:xfrm rot="18217766" flipH="1" flipV="1">
              <a:off x="7532683" y="8315187"/>
              <a:ext cx="147340" cy="921373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PTA0 – QD_Phase_A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21" name="직사각형 520"/>
            <p:cNvSpPr/>
            <p:nvPr/>
          </p:nvSpPr>
          <p:spPr>
            <a:xfrm rot="18217766" flipH="1" flipV="1">
              <a:off x="6485517" y="8292229"/>
              <a:ext cx="147340" cy="109420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PTC0 – FTM0_Ch0_PWM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23" name="TextBox 522"/>
            <p:cNvSpPr txBox="1"/>
            <p:nvPr/>
          </p:nvSpPr>
          <p:spPr>
            <a:xfrm rot="16200000">
              <a:off x="7810436" y="852180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4" name="TextBox 523"/>
            <p:cNvSpPr txBox="1"/>
            <p:nvPr/>
          </p:nvSpPr>
          <p:spPr>
            <a:xfrm rot="16200000">
              <a:off x="5364917" y="852180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5" name="TextBox 524"/>
            <p:cNvSpPr txBox="1"/>
            <p:nvPr/>
          </p:nvSpPr>
          <p:spPr>
            <a:xfrm rot="16200000">
              <a:off x="4030673" y="852180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6" name="TextBox 525"/>
            <p:cNvSpPr txBox="1"/>
            <p:nvPr/>
          </p:nvSpPr>
          <p:spPr>
            <a:xfrm rot="16200000">
              <a:off x="7470130" y="496713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7" name="TextBox 526"/>
            <p:cNvSpPr txBox="1"/>
            <p:nvPr/>
          </p:nvSpPr>
          <p:spPr>
            <a:xfrm rot="16200000">
              <a:off x="6133384" y="496232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8" name="TextBox 527"/>
            <p:cNvSpPr txBox="1"/>
            <p:nvPr/>
          </p:nvSpPr>
          <p:spPr>
            <a:xfrm rot="16200000">
              <a:off x="3525114" y="496712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9" name="직사각형 528"/>
            <p:cNvSpPr/>
            <p:nvPr/>
          </p:nvSpPr>
          <p:spPr>
            <a:xfrm rot="18217766" flipH="1" flipV="1">
              <a:off x="6703240" y="8270853"/>
              <a:ext cx="147340" cy="1071438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 – ADC0_Ch12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22" name="직사각형 521"/>
            <p:cNvSpPr/>
            <p:nvPr/>
          </p:nvSpPr>
          <p:spPr>
            <a:xfrm rot="18217766" flipH="1" flipV="1">
              <a:off x="6935546" y="8294288"/>
              <a:ext cx="147340" cy="98241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PTC3 – Motor_Dir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530" name="꺾인 연결선 529"/>
            <p:cNvCxnSpPr>
              <a:stCxn id="458" idx="1"/>
              <a:endCxn id="494" idx="0"/>
            </p:cNvCxnSpPr>
            <p:nvPr/>
          </p:nvCxnSpPr>
          <p:spPr>
            <a:xfrm rot="10800000" flipV="1">
              <a:off x="6345325" y="5838305"/>
              <a:ext cx="2975620" cy="2467103"/>
            </a:xfrm>
            <a:prstGeom prst="bentConnector2">
              <a:avLst/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1" name="꺾인 연결선 530"/>
            <p:cNvCxnSpPr>
              <a:stCxn id="494" idx="1"/>
              <a:endCxn id="491" idx="0"/>
            </p:cNvCxnSpPr>
            <p:nvPr/>
          </p:nvCxnSpPr>
          <p:spPr>
            <a:xfrm rot="10800000">
              <a:off x="6197985" y="8151422"/>
              <a:ext cx="73670" cy="215901"/>
            </a:xfrm>
            <a:prstGeom prst="bentConnector4">
              <a:avLst>
                <a:gd name="adj1" fmla="val 510303"/>
                <a:gd name="adj2" fmla="val 205882"/>
              </a:avLst>
            </a:prstGeom>
            <a:noFill/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2" name="직사각형 531"/>
            <p:cNvSpPr/>
            <p:nvPr/>
          </p:nvSpPr>
          <p:spPr>
            <a:xfrm rot="3287476">
              <a:off x="4483616" y="4367504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PTC13 – Switch3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33" name="직사각형 532"/>
            <p:cNvSpPr/>
            <p:nvPr/>
          </p:nvSpPr>
          <p:spPr>
            <a:xfrm rot="3287476">
              <a:off x="4717464" y="4389293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PTC12 – Switch2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 rot="18217766" flipH="1" flipV="1">
              <a:off x="7271559" y="8290757"/>
              <a:ext cx="147340" cy="103087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PTC15 – Capture_Input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8469892" y="7364947"/>
              <a:ext cx="52682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b="1">
                  <a:solidFill>
                    <a:schemeClr val="accent1">
                      <a:lumMod val="75000"/>
                    </a:schemeClr>
                  </a:solidFill>
                </a:rPr>
                <a:t>엔코더</a:t>
              </a:r>
              <a:endParaRPr lang="en-US" altLang="ko-KR" sz="800" b="1">
                <a:solidFill>
                  <a:schemeClr val="accent1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800" b="1">
                  <a:solidFill>
                    <a:schemeClr val="accent1">
                      <a:lumMod val="75000"/>
                    </a:schemeClr>
                  </a:solidFill>
                </a:rPr>
                <a:t>펄스 입력</a:t>
              </a:r>
            </a:p>
          </p:txBody>
        </p:sp>
        <p:cxnSp>
          <p:nvCxnSpPr>
            <p:cNvPr id="6" name="직선 화살표 연결선 5"/>
            <p:cNvCxnSpPr>
              <a:stCxn id="139" idx="1"/>
              <a:endCxn id="422" idx="0"/>
            </p:cNvCxnSpPr>
            <p:nvPr/>
          </p:nvCxnSpPr>
          <p:spPr>
            <a:xfrm flipH="1" flipV="1">
              <a:off x="6806393" y="5351861"/>
              <a:ext cx="1663499" cy="2136197"/>
            </a:xfrm>
            <a:prstGeom prst="straightConnector1">
              <a:avLst/>
            </a:prstGeom>
            <a:noFill/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직선 화살표 연결선 141"/>
            <p:cNvCxnSpPr>
              <a:stCxn id="139" idx="1"/>
              <a:endCxn id="467" idx="0"/>
            </p:cNvCxnSpPr>
            <p:nvPr/>
          </p:nvCxnSpPr>
          <p:spPr>
            <a:xfrm flipH="1">
              <a:off x="7218931" y="7488058"/>
              <a:ext cx="1250961" cy="663363"/>
            </a:xfrm>
            <a:prstGeom prst="straightConnector1">
              <a:avLst/>
            </a:prstGeom>
            <a:noFill/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5" name="직선 화살표 연결선 144"/>
            <p:cNvCxnSpPr>
              <a:stCxn id="139" idx="1"/>
              <a:endCxn id="461" idx="0"/>
            </p:cNvCxnSpPr>
            <p:nvPr/>
          </p:nvCxnSpPr>
          <p:spPr>
            <a:xfrm flipH="1">
              <a:off x="6776911" y="7488058"/>
              <a:ext cx="1692981" cy="663363"/>
            </a:xfrm>
            <a:prstGeom prst="straightConnector1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7" name="직사각형 456"/>
            <p:cNvSpPr/>
            <p:nvPr/>
          </p:nvSpPr>
          <p:spPr>
            <a:xfrm rot="18217766" flipH="1" flipV="1">
              <a:off x="5369444" y="8290757"/>
              <a:ext cx="147340" cy="103087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PTA10 – Capture_Input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459" name="직선 화살표 연결선 458"/>
            <p:cNvCxnSpPr>
              <a:stCxn id="139" idx="1"/>
              <a:endCxn id="512" idx="1"/>
            </p:cNvCxnSpPr>
            <p:nvPr/>
          </p:nvCxnSpPr>
          <p:spPr>
            <a:xfrm flipH="1">
              <a:off x="5092858" y="7488058"/>
              <a:ext cx="3377034" cy="879264"/>
            </a:xfrm>
            <a:prstGeom prst="straightConnector1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0654718" y="9273024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mbd_hw_nxp_fw_driver_single_vnh5019_interface.png &gt;</a:t>
            </a:r>
            <a:endParaRPr lang="ko-KR" altLang="en-US" sz="1600" b="1"/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428322"/>
              </p:ext>
            </p:extLst>
          </p:nvPr>
        </p:nvGraphicFramePr>
        <p:xfrm>
          <a:off x="11347306" y="10091677"/>
          <a:ext cx="3736359" cy="1477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771">
                  <a:extLst>
                    <a:ext uri="{9D8B030D-6E8A-4147-A177-3AD203B41FA5}">
                      <a16:colId xmlns:a16="http://schemas.microsoft.com/office/drawing/2014/main" val="1093106059"/>
                    </a:ext>
                  </a:extLst>
                </a:gridCol>
                <a:gridCol w="520430">
                  <a:extLst>
                    <a:ext uri="{9D8B030D-6E8A-4147-A177-3AD203B41FA5}">
                      <a16:colId xmlns:a16="http://schemas.microsoft.com/office/drawing/2014/main" val="3776501652"/>
                    </a:ext>
                  </a:extLst>
                </a:gridCol>
                <a:gridCol w="592300">
                  <a:extLst>
                    <a:ext uri="{9D8B030D-6E8A-4147-A177-3AD203B41FA5}">
                      <a16:colId xmlns:a16="http://schemas.microsoft.com/office/drawing/2014/main" val="1733603199"/>
                    </a:ext>
                  </a:extLst>
                </a:gridCol>
                <a:gridCol w="499290">
                  <a:extLst>
                    <a:ext uri="{9D8B030D-6E8A-4147-A177-3AD203B41FA5}">
                      <a16:colId xmlns:a16="http://schemas.microsoft.com/office/drawing/2014/main" val="2601902908"/>
                    </a:ext>
                  </a:extLst>
                </a:gridCol>
                <a:gridCol w="492949">
                  <a:extLst>
                    <a:ext uri="{9D8B030D-6E8A-4147-A177-3AD203B41FA5}">
                      <a16:colId xmlns:a16="http://schemas.microsoft.com/office/drawing/2014/main" val="2782656175"/>
                    </a:ext>
                  </a:extLst>
                </a:gridCol>
                <a:gridCol w="1104619">
                  <a:extLst>
                    <a:ext uri="{9D8B030D-6E8A-4147-A177-3AD203B41FA5}">
                      <a16:colId xmlns:a16="http://schemas.microsoft.com/office/drawing/2014/main" val="520827881"/>
                    </a:ext>
                  </a:extLst>
                </a:gridCol>
              </a:tblGrid>
              <a:tr h="256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ENA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ENB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PWM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INA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INB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722403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0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Brake high</a:t>
                      </a:r>
                      <a:endParaRPr lang="ko-KR" altLang="en-US" sz="1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395444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Brake low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293937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004645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432388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B732E356-B161-4DEE-ABCD-D5CF55E2D503}"/>
              </a:ext>
            </a:extLst>
          </p:cNvPr>
          <p:cNvGrpSpPr/>
          <p:nvPr/>
        </p:nvGrpSpPr>
        <p:grpSpPr>
          <a:xfrm>
            <a:off x="9539022" y="2311400"/>
            <a:ext cx="8245938" cy="6952649"/>
            <a:chOff x="9539022" y="2311400"/>
            <a:chExt cx="8245938" cy="695264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88C67C-40CA-4174-8B3A-67006F1AEB85}"/>
                </a:ext>
              </a:extLst>
            </p:cNvPr>
            <p:cNvSpPr/>
            <p:nvPr/>
          </p:nvSpPr>
          <p:spPr>
            <a:xfrm>
              <a:off x="9539022" y="2311400"/>
              <a:ext cx="8245938" cy="69526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4" name="그림 1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41198" y="2998627"/>
              <a:ext cx="7791450" cy="3371850"/>
            </a:xfrm>
            <a:prstGeom prst="rect">
              <a:avLst/>
            </a:prstGeom>
          </p:spPr>
        </p:pic>
        <p:sp>
          <p:nvSpPr>
            <p:cNvPr id="146" name="직사각형 145"/>
            <p:cNvSpPr/>
            <p:nvPr/>
          </p:nvSpPr>
          <p:spPr>
            <a:xfrm>
              <a:off x="1105566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1105566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1120300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1120300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1135034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1135034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1149768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11497680" y="320336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11645020" y="305572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1164502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11792359" y="305572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7" name="직사각형 156"/>
            <p:cNvSpPr/>
            <p:nvPr/>
          </p:nvSpPr>
          <p:spPr>
            <a:xfrm>
              <a:off x="1179235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1193969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1193969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1208703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1208703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12234378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사각형 162"/>
            <p:cNvSpPr/>
            <p:nvPr/>
          </p:nvSpPr>
          <p:spPr>
            <a:xfrm>
              <a:off x="12234378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12381718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12381718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1395602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1395602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/>
            <p:cNvSpPr/>
            <p:nvPr/>
          </p:nvSpPr>
          <p:spPr>
            <a:xfrm>
              <a:off x="1410336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사각형 168"/>
            <p:cNvSpPr/>
            <p:nvPr/>
          </p:nvSpPr>
          <p:spPr>
            <a:xfrm>
              <a:off x="1410336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1425070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1425070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1439804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1439804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1454538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1454538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1469272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1469272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1484006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1484006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1498740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1498740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1513473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1513473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1528207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1528207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1261845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1261845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직사각형 187"/>
            <p:cNvSpPr/>
            <p:nvPr/>
          </p:nvSpPr>
          <p:spPr>
            <a:xfrm>
              <a:off x="1276579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사각형 188"/>
            <p:cNvSpPr/>
            <p:nvPr/>
          </p:nvSpPr>
          <p:spPr>
            <a:xfrm>
              <a:off x="1276579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/>
            <p:cNvSpPr/>
            <p:nvPr/>
          </p:nvSpPr>
          <p:spPr>
            <a:xfrm>
              <a:off x="1291313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/>
            <p:cNvSpPr/>
            <p:nvPr/>
          </p:nvSpPr>
          <p:spPr>
            <a:xfrm>
              <a:off x="1291313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직사각형 191"/>
            <p:cNvSpPr/>
            <p:nvPr/>
          </p:nvSpPr>
          <p:spPr>
            <a:xfrm>
              <a:off x="1306047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/>
            <p:cNvSpPr/>
            <p:nvPr/>
          </p:nvSpPr>
          <p:spPr>
            <a:xfrm>
              <a:off x="1306047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사각형 193"/>
            <p:cNvSpPr/>
            <p:nvPr/>
          </p:nvSpPr>
          <p:spPr>
            <a:xfrm>
              <a:off x="1320781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직사각형 194"/>
            <p:cNvSpPr/>
            <p:nvPr/>
          </p:nvSpPr>
          <p:spPr>
            <a:xfrm>
              <a:off x="1320781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사각형 195"/>
            <p:cNvSpPr/>
            <p:nvPr/>
          </p:nvSpPr>
          <p:spPr>
            <a:xfrm>
              <a:off x="1335515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/>
            <p:cNvSpPr/>
            <p:nvPr/>
          </p:nvSpPr>
          <p:spPr>
            <a:xfrm>
              <a:off x="1335515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직사각형 197"/>
            <p:cNvSpPr/>
            <p:nvPr/>
          </p:nvSpPr>
          <p:spPr>
            <a:xfrm>
              <a:off x="13502491" y="3055726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9" name="직사각형 198"/>
            <p:cNvSpPr/>
            <p:nvPr/>
          </p:nvSpPr>
          <p:spPr>
            <a:xfrm>
              <a:off x="1350249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/>
            <p:cNvSpPr/>
            <p:nvPr/>
          </p:nvSpPr>
          <p:spPr>
            <a:xfrm>
              <a:off x="13649831" y="3055726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1" name="직사각형 200"/>
            <p:cNvSpPr/>
            <p:nvPr/>
          </p:nvSpPr>
          <p:spPr>
            <a:xfrm>
              <a:off x="1364983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사각형 201"/>
            <p:cNvSpPr/>
            <p:nvPr/>
          </p:nvSpPr>
          <p:spPr>
            <a:xfrm>
              <a:off x="17023073" y="4121987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3" name="직사각형 202"/>
            <p:cNvSpPr/>
            <p:nvPr/>
          </p:nvSpPr>
          <p:spPr>
            <a:xfrm>
              <a:off x="17023073" y="4786151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4" name="TextBox 203"/>
            <p:cNvSpPr txBox="1"/>
            <p:nvPr/>
          </p:nvSpPr>
          <p:spPr>
            <a:xfrm rot="5400000" flipH="1" flipV="1">
              <a:off x="17228189" y="4233633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205" name="TextBox 204"/>
            <p:cNvSpPr txBox="1"/>
            <p:nvPr/>
          </p:nvSpPr>
          <p:spPr>
            <a:xfrm rot="5400000" flipH="1" flipV="1">
              <a:off x="17228189" y="4902560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206" name="직사각형 205"/>
            <p:cNvSpPr/>
            <p:nvPr/>
          </p:nvSpPr>
          <p:spPr>
            <a:xfrm>
              <a:off x="16838923" y="3396741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7" name="TextBox 206"/>
            <p:cNvSpPr txBox="1"/>
            <p:nvPr/>
          </p:nvSpPr>
          <p:spPr>
            <a:xfrm rot="5400000" flipH="1" flipV="1">
              <a:off x="17073716" y="3563153"/>
              <a:ext cx="985945" cy="2187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7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/>
                <a:t>Potentiometer</a:t>
              </a:r>
            </a:p>
            <a:p>
              <a:r>
                <a:rPr lang="en-US" altLang="ko-KR"/>
                <a:t>ADC0_SE12 - PTC14</a:t>
              </a:r>
              <a:endParaRPr lang="ko-KR" altLang="en-US"/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1422121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직사각형 208"/>
            <p:cNvSpPr/>
            <p:nvPr/>
          </p:nvSpPr>
          <p:spPr>
            <a:xfrm>
              <a:off x="1422121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직사각형 209"/>
            <p:cNvSpPr/>
            <p:nvPr/>
          </p:nvSpPr>
          <p:spPr>
            <a:xfrm>
              <a:off x="1436855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직사각형 210"/>
            <p:cNvSpPr/>
            <p:nvPr/>
          </p:nvSpPr>
          <p:spPr>
            <a:xfrm>
              <a:off x="1436855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직사각형 211"/>
            <p:cNvSpPr/>
            <p:nvPr/>
          </p:nvSpPr>
          <p:spPr>
            <a:xfrm>
              <a:off x="1451589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직사각형 212"/>
            <p:cNvSpPr/>
            <p:nvPr/>
          </p:nvSpPr>
          <p:spPr>
            <a:xfrm>
              <a:off x="1451589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직사각형 213"/>
            <p:cNvSpPr/>
            <p:nvPr/>
          </p:nvSpPr>
          <p:spPr>
            <a:xfrm>
              <a:off x="1466323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직사각형 214"/>
            <p:cNvSpPr/>
            <p:nvPr/>
          </p:nvSpPr>
          <p:spPr>
            <a:xfrm>
              <a:off x="1466323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직사각형 215"/>
            <p:cNvSpPr/>
            <p:nvPr/>
          </p:nvSpPr>
          <p:spPr>
            <a:xfrm>
              <a:off x="1481057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직사각형 216"/>
            <p:cNvSpPr/>
            <p:nvPr/>
          </p:nvSpPr>
          <p:spPr>
            <a:xfrm>
              <a:off x="1481057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직사각형 217"/>
            <p:cNvSpPr/>
            <p:nvPr/>
          </p:nvSpPr>
          <p:spPr>
            <a:xfrm>
              <a:off x="14957918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직사각형 218"/>
            <p:cNvSpPr/>
            <p:nvPr/>
          </p:nvSpPr>
          <p:spPr>
            <a:xfrm>
              <a:off x="14957918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직사각형 219"/>
            <p:cNvSpPr/>
            <p:nvPr/>
          </p:nvSpPr>
          <p:spPr>
            <a:xfrm>
              <a:off x="15105258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직사각형 220"/>
            <p:cNvSpPr/>
            <p:nvPr/>
          </p:nvSpPr>
          <p:spPr>
            <a:xfrm>
              <a:off x="15105258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직사각형 221"/>
            <p:cNvSpPr/>
            <p:nvPr/>
          </p:nvSpPr>
          <p:spPr>
            <a:xfrm>
              <a:off x="15252598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직사각형 222"/>
            <p:cNvSpPr/>
            <p:nvPr/>
          </p:nvSpPr>
          <p:spPr>
            <a:xfrm>
              <a:off x="15252598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직사각형 223"/>
            <p:cNvSpPr/>
            <p:nvPr/>
          </p:nvSpPr>
          <p:spPr>
            <a:xfrm>
              <a:off x="1539993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5" name="직사각형 224"/>
            <p:cNvSpPr/>
            <p:nvPr/>
          </p:nvSpPr>
          <p:spPr>
            <a:xfrm>
              <a:off x="1539993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직사각형 225"/>
            <p:cNvSpPr/>
            <p:nvPr/>
          </p:nvSpPr>
          <p:spPr>
            <a:xfrm>
              <a:off x="1554727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/>
            <p:cNvSpPr/>
            <p:nvPr/>
          </p:nvSpPr>
          <p:spPr>
            <a:xfrm>
              <a:off x="1554727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직사각형 227"/>
            <p:cNvSpPr/>
            <p:nvPr/>
          </p:nvSpPr>
          <p:spPr>
            <a:xfrm>
              <a:off x="1290559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직사각형 228"/>
            <p:cNvSpPr/>
            <p:nvPr/>
          </p:nvSpPr>
          <p:spPr>
            <a:xfrm>
              <a:off x="1290559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직사각형 229"/>
            <p:cNvSpPr/>
            <p:nvPr/>
          </p:nvSpPr>
          <p:spPr>
            <a:xfrm>
              <a:off x="1305293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" name="직사각형 230"/>
            <p:cNvSpPr/>
            <p:nvPr/>
          </p:nvSpPr>
          <p:spPr>
            <a:xfrm>
              <a:off x="1305293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직사각형 231"/>
            <p:cNvSpPr/>
            <p:nvPr/>
          </p:nvSpPr>
          <p:spPr>
            <a:xfrm>
              <a:off x="1320027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직사각형 232"/>
            <p:cNvSpPr/>
            <p:nvPr/>
          </p:nvSpPr>
          <p:spPr>
            <a:xfrm>
              <a:off x="1320027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직사각형 233"/>
            <p:cNvSpPr/>
            <p:nvPr/>
          </p:nvSpPr>
          <p:spPr>
            <a:xfrm>
              <a:off x="1334761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직사각형 234"/>
            <p:cNvSpPr/>
            <p:nvPr/>
          </p:nvSpPr>
          <p:spPr>
            <a:xfrm>
              <a:off x="1334761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" name="직사각형 235"/>
            <p:cNvSpPr/>
            <p:nvPr/>
          </p:nvSpPr>
          <p:spPr>
            <a:xfrm>
              <a:off x="1349495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직사각형 236"/>
            <p:cNvSpPr/>
            <p:nvPr/>
          </p:nvSpPr>
          <p:spPr>
            <a:xfrm>
              <a:off x="1349495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직사각형 237"/>
            <p:cNvSpPr/>
            <p:nvPr/>
          </p:nvSpPr>
          <p:spPr>
            <a:xfrm>
              <a:off x="13642293" y="6002924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9" name="직사각형 238"/>
            <p:cNvSpPr/>
            <p:nvPr/>
          </p:nvSpPr>
          <p:spPr>
            <a:xfrm>
              <a:off x="13642293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직사각형 239"/>
            <p:cNvSpPr/>
            <p:nvPr/>
          </p:nvSpPr>
          <p:spPr>
            <a:xfrm>
              <a:off x="13789633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13789633" y="6156912"/>
              <a:ext cx="147340" cy="1238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>
              <a:off x="13936973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직사각형 242"/>
            <p:cNvSpPr/>
            <p:nvPr/>
          </p:nvSpPr>
          <p:spPr>
            <a:xfrm>
              <a:off x="13936973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4" name="직사각형 243"/>
            <p:cNvSpPr/>
            <p:nvPr/>
          </p:nvSpPr>
          <p:spPr>
            <a:xfrm>
              <a:off x="1157945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5" name="직사각형 244"/>
            <p:cNvSpPr/>
            <p:nvPr/>
          </p:nvSpPr>
          <p:spPr>
            <a:xfrm>
              <a:off x="1157945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직사각형 245"/>
            <p:cNvSpPr/>
            <p:nvPr/>
          </p:nvSpPr>
          <p:spPr>
            <a:xfrm>
              <a:off x="1172679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직사각형 246"/>
            <p:cNvSpPr/>
            <p:nvPr/>
          </p:nvSpPr>
          <p:spPr>
            <a:xfrm>
              <a:off x="1172679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직사각형 247"/>
            <p:cNvSpPr/>
            <p:nvPr/>
          </p:nvSpPr>
          <p:spPr>
            <a:xfrm>
              <a:off x="1187413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직사각형 248"/>
            <p:cNvSpPr/>
            <p:nvPr/>
          </p:nvSpPr>
          <p:spPr>
            <a:xfrm>
              <a:off x="1187413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직사각형 249"/>
            <p:cNvSpPr/>
            <p:nvPr/>
          </p:nvSpPr>
          <p:spPr>
            <a:xfrm>
              <a:off x="1202147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직사각형 250"/>
            <p:cNvSpPr/>
            <p:nvPr/>
          </p:nvSpPr>
          <p:spPr>
            <a:xfrm>
              <a:off x="1202147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직사각형 251"/>
            <p:cNvSpPr/>
            <p:nvPr/>
          </p:nvSpPr>
          <p:spPr>
            <a:xfrm>
              <a:off x="12168817" y="6002924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직사각형 252"/>
            <p:cNvSpPr/>
            <p:nvPr/>
          </p:nvSpPr>
          <p:spPr>
            <a:xfrm>
              <a:off x="1216881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직사각형 253"/>
            <p:cNvSpPr/>
            <p:nvPr/>
          </p:nvSpPr>
          <p:spPr>
            <a:xfrm>
              <a:off x="12316156" y="600292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직사각형 254"/>
            <p:cNvSpPr/>
            <p:nvPr/>
          </p:nvSpPr>
          <p:spPr>
            <a:xfrm>
              <a:off x="12316156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6" name="직사각형 255"/>
            <p:cNvSpPr/>
            <p:nvPr/>
          </p:nvSpPr>
          <p:spPr>
            <a:xfrm>
              <a:off x="12463496" y="600292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직사각형 256"/>
            <p:cNvSpPr/>
            <p:nvPr/>
          </p:nvSpPr>
          <p:spPr>
            <a:xfrm>
              <a:off x="12463496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직사각형 257"/>
            <p:cNvSpPr/>
            <p:nvPr/>
          </p:nvSpPr>
          <p:spPr>
            <a:xfrm>
              <a:off x="12610836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직사각형 258"/>
            <p:cNvSpPr/>
            <p:nvPr/>
          </p:nvSpPr>
          <p:spPr>
            <a:xfrm>
              <a:off x="12610836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2" name="직사각형 261"/>
            <p:cNvSpPr/>
            <p:nvPr/>
          </p:nvSpPr>
          <p:spPr>
            <a:xfrm rot="18217766" flipH="1" flipV="1">
              <a:off x="14185105" y="6143732"/>
              <a:ext cx="147340" cy="109420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PTC0 – FTM0_Ch0_PWM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263" name="TextBox 262"/>
            <p:cNvSpPr txBox="1"/>
            <p:nvPr/>
          </p:nvSpPr>
          <p:spPr>
            <a:xfrm rot="16200000">
              <a:off x="14217139" y="579483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4" name="TextBox 263"/>
            <p:cNvSpPr txBox="1"/>
            <p:nvPr/>
          </p:nvSpPr>
          <p:spPr>
            <a:xfrm rot="16200000">
              <a:off x="12882895" y="579483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5" name="TextBox 264"/>
            <p:cNvSpPr txBox="1"/>
            <p:nvPr/>
          </p:nvSpPr>
          <p:spPr>
            <a:xfrm rot="16200000">
              <a:off x="11548651" y="579483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6" name="TextBox 265"/>
            <p:cNvSpPr txBox="1"/>
            <p:nvPr/>
          </p:nvSpPr>
          <p:spPr>
            <a:xfrm rot="16200000">
              <a:off x="14988108" y="339922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7" name="TextBox 266"/>
            <p:cNvSpPr txBox="1"/>
            <p:nvPr/>
          </p:nvSpPr>
          <p:spPr>
            <a:xfrm rot="16200000">
              <a:off x="13651362" y="339441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8" name="TextBox 267"/>
            <p:cNvSpPr txBox="1"/>
            <p:nvPr/>
          </p:nvSpPr>
          <p:spPr>
            <a:xfrm rot="16200000">
              <a:off x="11043092" y="339922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9" name="직사각형 268"/>
            <p:cNvSpPr/>
            <p:nvPr/>
          </p:nvSpPr>
          <p:spPr>
            <a:xfrm rot="18217766" flipH="1" flipV="1">
              <a:off x="14402828" y="6122356"/>
              <a:ext cx="147340" cy="1071438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 – ADC0_Ch12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271" name="꺾인 연결선 270"/>
            <p:cNvCxnSpPr>
              <a:stCxn id="206" idx="1"/>
              <a:endCxn id="241" idx="3"/>
            </p:cNvCxnSpPr>
            <p:nvPr/>
          </p:nvCxnSpPr>
          <p:spPr>
            <a:xfrm rot="10800000" flipV="1">
              <a:off x="13936973" y="3689809"/>
              <a:ext cx="2901950" cy="2529016"/>
            </a:xfrm>
            <a:prstGeom prst="bentConnector3">
              <a:avLst>
                <a:gd name="adj1" fmla="val 92013"/>
              </a:avLst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2" name="꺾인 연결선 271"/>
            <p:cNvCxnSpPr>
              <a:stCxn id="241" idx="0"/>
              <a:endCxn id="238" idx="0"/>
            </p:cNvCxnSpPr>
            <p:nvPr/>
          </p:nvCxnSpPr>
          <p:spPr>
            <a:xfrm rot="16200000" flipV="1">
              <a:off x="13712639" y="6006248"/>
              <a:ext cx="153988" cy="147340"/>
            </a:xfrm>
            <a:prstGeom prst="bentConnector3">
              <a:avLst>
                <a:gd name="adj1" fmla="val 248453"/>
              </a:avLst>
            </a:prstGeom>
            <a:noFill/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73" name="직사각형 272"/>
            <p:cNvSpPr/>
            <p:nvPr/>
          </p:nvSpPr>
          <p:spPr>
            <a:xfrm rot="3287476">
              <a:off x="12001594" y="2219007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PTC13 – Switch3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/>
            <p:cNvSpPr/>
            <p:nvPr/>
          </p:nvSpPr>
          <p:spPr>
            <a:xfrm rot="3287476">
              <a:off x="12235442" y="2240796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PTC12 – Switch2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311" name="꺾인 연결선 310"/>
            <p:cNvCxnSpPr>
              <a:stCxn id="252" idx="2"/>
              <a:endCxn id="281" idx="0"/>
            </p:cNvCxnSpPr>
            <p:nvPr/>
          </p:nvCxnSpPr>
          <p:spPr>
            <a:xfrm rot="16200000" flipH="1">
              <a:off x="12153754" y="6215481"/>
              <a:ext cx="1208923" cy="1031457"/>
            </a:xfrm>
            <a:prstGeom prst="bentConnector3">
              <a:avLst>
                <a:gd name="adj1" fmla="val 81516"/>
              </a:avLst>
            </a:prstGeom>
            <a:noFill/>
            <a:ln w="28575">
              <a:solidFill>
                <a:srgbClr val="FF0000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0" name="꺾인 연결선 329"/>
            <p:cNvCxnSpPr>
              <a:endCxn id="200" idx="3"/>
            </p:cNvCxnSpPr>
            <p:nvPr/>
          </p:nvCxnSpPr>
          <p:spPr>
            <a:xfrm rot="5400000" flipH="1" flipV="1">
              <a:off x="12538736" y="3866946"/>
              <a:ext cx="2007742" cy="509128"/>
            </a:xfrm>
            <a:prstGeom prst="bentConnector4">
              <a:avLst>
                <a:gd name="adj1" fmla="val -501"/>
                <a:gd name="adj2" fmla="val 144900"/>
              </a:avLst>
            </a:prstGeom>
            <a:noFill/>
            <a:ln w="28575">
              <a:solidFill>
                <a:srgbClr val="00B050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7" name="그룹 56"/>
            <p:cNvGrpSpPr/>
            <p:nvPr/>
          </p:nvGrpSpPr>
          <p:grpSpPr>
            <a:xfrm>
              <a:off x="12546107" y="7246320"/>
              <a:ext cx="2464699" cy="1976802"/>
              <a:chOff x="12546107" y="7650653"/>
              <a:chExt cx="2464699" cy="1976802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12546107" y="7650653"/>
                <a:ext cx="2464699" cy="188955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TextBox 289"/>
              <p:cNvSpPr txBox="1"/>
              <p:nvPr/>
            </p:nvSpPr>
            <p:spPr>
              <a:xfrm rot="16200000" flipH="1" flipV="1">
                <a:off x="12250382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INA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1" name="TextBox 290"/>
              <p:cNvSpPr txBox="1"/>
              <p:nvPr/>
            </p:nvSpPr>
            <p:spPr>
              <a:xfrm rot="16200000" flipH="1" flipV="1">
                <a:off x="12402298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ENA (Half-Bridge A Enable)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2" name="TextBox 291"/>
              <p:cNvSpPr txBox="1"/>
              <p:nvPr/>
            </p:nvSpPr>
            <p:spPr>
              <a:xfrm rot="16200000" flipH="1" flipV="1">
                <a:off x="12554174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PWM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3" name="TextBox 292"/>
              <p:cNvSpPr txBox="1"/>
              <p:nvPr/>
            </p:nvSpPr>
            <p:spPr>
              <a:xfrm rot="16200000" flipH="1" flipV="1">
                <a:off x="12701956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CS (Voltage via Current)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4" name="TextBox 293"/>
              <p:cNvSpPr txBox="1"/>
              <p:nvPr/>
            </p:nvSpPr>
            <p:spPr>
              <a:xfrm rot="16200000" flipH="1" flipV="1">
                <a:off x="12853872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ENB (Half-Bridge B Enable)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5" name="TextBox 294"/>
              <p:cNvSpPr txBox="1"/>
              <p:nvPr/>
            </p:nvSpPr>
            <p:spPr>
              <a:xfrm rot="16200000" flipH="1" flipV="1">
                <a:off x="12994661" y="8694255"/>
                <a:ext cx="1743288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INB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 rot="16200000" flipH="1" flipV="1">
                <a:off x="13140084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VDD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7" name="TextBox 296"/>
              <p:cNvSpPr txBox="1"/>
              <p:nvPr/>
            </p:nvSpPr>
            <p:spPr>
              <a:xfrm rot="16200000" flipH="1" flipV="1">
                <a:off x="13292000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GND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8" name="TextBox 297"/>
              <p:cNvSpPr txBox="1"/>
              <p:nvPr/>
            </p:nvSpPr>
            <p:spPr>
              <a:xfrm rot="16200000" flipH="1" flipV="1">
                <a:off x="13443876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VOUT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9" name="TextBox 298"/>
              <p:cNvSpPr txBox="1"/>
              <p:nvPr/>
            </p:nvSpPr>
            <p:spPr>
              <a:xfrm rot="16200000" flipH="1" flipV="1">
                <a:off x="13586679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GND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>
                <a:off x="13052934" y="7740005"/>
                <a:ext cx="147340" cy="12382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>
                <a:off x="13200274" y="7740005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>
                <a:off x="13347614" y="7740005"/>
                <a:ext cx="147340" cy="12382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>
                <a:off x="13494954" y="774000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>
                <a:off x="13642294" y="7740005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>
                <a:off x="13789633" y="7740005"/>
                <a:ext cx="147340" cy="123825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13936973" y="7740005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14084313" y="7740005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14231652" y="774000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>
                <a:off x="14378992" y="774000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" name="꺾인 연결선 7"/>
              <p:cNvCxnSpPr>
                <a:stCxn id="281" idx="0"/>
                <a:endCxn id="286" idx="0"/>
              </p:cNvCxnSpPr>
              <p:nvPr/>
            </p:nvCxnSpPr>
            <p:spPr>
              <a:xfrm rot="5400000" flipH="1" flipV="1">
                <a:off x="13642293" y="7371656"/>
                <a:ext cx="12700" cy="736699"/>
              </a:xfrm>
              <a:prstGeom prst="bentConnector3">
                <a:avLst>
                  <a:gd name="adj1" fmla="val 1800000"/>
                </a:avLst>
              </a:prstGeom>
              <a:noFill/>
              <a:ln w="28575">
                <a:solidFill>
                  <a:srgbClr val="FF000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8" name="꺾인 연결선 307"/>
              <p:cNvCxnSpPr>
                <a:stCxn id="284" idx="0"/>
                <a:endCxn id="286" idx="0"/>
              </p:cNvCxnSpPr>
              <p:nvPr/>
            </p:nvCxnSpPr>
            <p:spPr>
              <a:xfrm rot="5400000" flipH="1" flipV="1">
                <a:off x="13863303" y="7592666"/>
                <a:ext cx="12700" cy="294679"/>
              </a:xfrm>
              <a:prstGeom prst="bentConnector3">
                <a:avLst>
                  <a:gd name="adj1" fmla="val 1800000"/>
                </a:avLst>
              </a:prstGeom>
              <a:noFill/>
              <a:ln w="28575">
                <a:solidFill>
                  <a:srgbClr val="FF000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56" name="직사각형 355"/>
              <p:cNvSpPr/>
              <p:nvPr/>
            </p:nvSpPr>
            <p:spPr>
              <a:xfrm>
                <a:off x="13281705" y="9317912"/>
                <a:ext cx="216894" cy="1857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357" name="직사각형 356"/>
              <p:cNvSpPr/>
              <p:nvPr/>
            </p:nvSpPr>
            <p:spPr>
              <a:xfrm>
                <a:off x="13500549" y="9317912"/>
                <a:ext cx="216894" cy="1857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8" name="직사각형 357"/>
              <p:cNvSpPr/>
              <p:nvPr/>
            </p:nvSpPr>
            <p:spPr>
              <a:xfrm>
                <a:off x="13720079" y="9317912"/>
                <a:ext cx="216894" cy="18573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9" name="직사각형 358"/>
              <p:cNvSpPr/>
              <p:nvPr/>
            </p:nvSpPr>
            <p:spPr>
              <a:xfrm>
                <a:off x="13938923" y="9317912"/>
                <a:ext cx="216894" cy="18573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1" name="TextBox 360"/>
              <p:cNvSpPr txBox="1"/>
              <p:nvPr/>
            </p:nvSpPr>
            <p:spPr>
              <a:xfrm rot="10800000" flipH="1" flipV="1">
                <a:off x="13302741" y="9349224"/>
                <a:ext cx="183174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/>
                  <a:t>M+</a:t>
                </a:r>
                <a:endParaRPr lang="ko-KR" altLang="en-US" sz="800" b="1"/>
              </a:p>
            </p:txBody>
          </p:sp>
          <p:sp>
            <p:nvSpPr>
              <p:cNvPr id="362" name="직사각형 361"/>
              <p:cNvSpPr/>
              <p:nvPr/>
            </p:nvSpPr>
            <p:spPr>
              <a:xfrm>
                <a:off x="13482157" y="9317912"/>
                <a:ext cx="216894" cy="1857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363" name="TextBox 362"/>
              <p:cNvSpPr txBox="1"/>
              <p:nvPr/>
            </p:nvSpPr>
            <p:spPr>
              <a:xfrm rot="10800000" flipH="1" flipV="1">
                <a:off x="13510336" y="9349224"/>
                <a:ext cx="183174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/>
                  <a:t>M-</a:t>
                </a:r>
                <a:endParaRPr lang="ko-KR" altLang="en-US" sz="800" b="1"/>
              </a:p>
            </p:txBody>
          </p:sp>
        </p:grpSp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15520" y="7798964"/>
              <a:ext cx="2733675" cy="1066800"/>
            </a:xfrm>
            <a:prstGeom prst="rect">
              <a:avLst/>
            </a:prstGeom>
          </p:spPr>
        </p:pic>
        <p:cxnSp>
          <p:nvCxnSpPr>
            <p:cNvPr id="369" name="꺾인 연결선 368"/>
            <p:cNvCxnSpPr>
              <a:stCxn id="238" idx="2"/>
              <a:endCxn id="282" idx="0"/>
            </p:cNvCxnSpPr>
            <p:nvPr/>
          </p:nvCxnSpPr>
          <p:spPr>
            <a:xfrm rot="5400000">
              <a:off x="12964163" y="6583871"/>
              <a:ext cx="1208923" cy="294679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accent5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꺾인 연결선 9"/>
            <p:cNvCxnSpPr>
              <a:stCxn id="256" idx="2"/>
              <a:endCxn id="287" idx="0"/>
            </p:cNvCxnSpPr>
            <p:nvPr/>
          </p:nvCxnSpPr>
          <p:spPr>
            <a:xfrm rot="16200000" flipH="1">
              <a:off x="12743113" y="5920801"/>
              <a:ext cx="1208923" cy="1620817"/>
            </a:xfrm>
            <a:prstGeom prst="bentConnector3">
              <a:avLst>
                <a:gd name="adj1" fmla="val 72691"/>
              </a:avLst>
            </a:prstGeom>
            <a:noFill/>
            <a:ln w="28575">
              <a:solidFill>
                <a:schemeClr val="tx1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5" name="꺾인 연결선 314"/>
            <p:cNvCxnSpPr>
              <a:endCxn id="285" idx="0"/>
            </p:cNvCxnSpPr>
            <p:nvPr/>
          </p:nvCxnSpPr>
          <p:spPr>
            <a:xfrm rot="16200000" flipH="1">
              <a:off x="12462255" y="5934623"/>
              <a:ext cx="2217733" cy="584363"/>
            </a:xfrm>
            <a:prstGeom prst="bentConnector3">
              <a:avLst>
                <a:gd name="adj1" fmla="val 78862"/>
              </a:avLst>
            </a:prstGeom>
            <a:noFill/>
            <a:ln w="28575">
              <a:solidFill>
                <a:srgbClr val="00B050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1" name="꺾인 연결선 340"/>
            <p:cNvCxnSpPr>
              <a:stCxn id="280" idx="0"/>
              <a:endCxn id="198" idx="2"/>
            </p:cNvCxnSpPr>
            <p:nvPr/>
          </p:nvCxnSpPr>
          <p:spPr>
            <a:xfrm rot="5400000" flipH="1" flipV="1">
              <a:off x="11273322" y="5032834"/>
              <a:ext cx="4156121" cy="449557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accent2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15128962" y="7246077"/>
              <a:ext cx="1994795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050"/>
                <a:t>CS Pin</a:t>
              </a:r>
            </a:p>
            <a:p>
              <a:r>
                <a:rPr lang="en-US" altLang="ko-KR" sz="1050"/>
                <a:t> </a:t>
              </a:r>
              <a:r>
                <a:rPr lang="en-US" altLang="ko-KR" sz="1050">
                  <a:sym typeface="Wingdings" panose="05000000000000000000" pitchFamily="2" charset="2"/>
                </a:rPr>
                <a:t> </a:t>
              </a:r>
              <a:r>
                <a:rPr lang="ko-KR" altLang="en-US" sz="1050">
                  <a:sym typeface="Wingdings" panose="05000000000000000000" pitchFamily="2" charset="2"/>
                </a:rPr>
                <a:t>전류에 비례하는 전압 출력</a:t>
              </a:r>
              <a:endParaRPr lang="en-US" altLang="ko-KR" sz="1050">
                <a:sym typeface="Wingdings" panose="05000000000000000000" pitchFamily="2" charset="2"/>
              </a:endParaRPr>
            </a:p>
            <a:p>
              <a:r>
                <a:rPr lang="ko-KR" altLang="en-US" sz="1050">
                  <a:sym typeface="Wingdings" panose="05000000000000000000" pitchFamily="2" charset="2"/>
                </a:rPr>
                <a:t> </a:t>
              </a:r>
              <a:r>
                <a:rPr lang="en-US" altLang="ko-KR" sz="1050">
                  <a:sym typeface="Wingdings" panose="05000000000000000000" pitchFamily="2" charset="2"/>
                </a:rPr>
                <a:t> ADC or </a:t>
              </a:r>
              <a:r>
                <a:rPr lang="ko-KR" altLang="en-US" sz="1050">
                  <a:sym typeface="Wingdings" panose="05000000000000000000" pitchFamily="2" charset="2"/>
                </a:rPr>
                <a:t>스코프측정</a:t>
              </a:r>
              <a:endParaRPr lang="ko-KR" altLang="en-US" sz="105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3A4D709-3DCE-41D8-B165-68E3D677C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 flipH="1">
              <a:off x="9677650" y="6881254"/>
              <a:ext cx="2607487" cy="1916614"/>
            </a:xfrm>
            <a:prstGeom prst="rect">
              <a:avLst/>
            </a:prstGeom>
          </p:spPr>
        </p:pic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EE94220C-1E68-4A67-B145-A697A0ED3460}"/>
                </a:ext>
              </a:extLst>
            </p:cNvPr>
            <p:cNvCxnSpPr>
              <a:cxnSpLocks/>
              <a:stCxn id="2" idx="1"/>
              <a:endCxn id="11" idx="2"/>
            </p:cNvCxnSpPr>
            <p:nvPr/>
          </p:nvCxnSpPr>
          <p:spPr>
            <a:xfrm rot="10800000">
              <a:off x="11939701" y="7839562"/>
              <a:ext cx="606406" cy="351534"/>
            </a:xfrm>
            <a:prstGeom prst="bentConnector3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81" name="직사각형 580">
              <a:extLst>
                <a:ext uri="{FF2B5EF4-FFF2-40B4-BE49-F238E27FC236}">
                  <a16:creationId xmlns:a16="http://schemas.microsoft.com/office/drawing/2014/main" id="{CFFD2021-5D12-45D5-8604-D462E06FB57B}"/>
                </a:ext>
              </a:extLst>
            </p:cNvPr>
            <p:cNvSpPr/>
            <p:nvPr/>
          </p:nvSpPr>
          <p:spPr>
            <a:xfrm rot="3287476">
              <a:off x="13837117" y="2219007"/>
              <a:ext cx="147340" cy="94903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PTA17 – INA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EFFD9409-1A7C-4B7C-A2C9-6255B1A04783}"/>
                </a:ext>
              </a:extLst>
            </p:cNvPr>
            <p:cNvSpPr/>
            <p:nvPr/>
          </p:nvSpPr>
          <p:spPr>
            <a:xfrm rot="3287476">
              <a:off x="14070965" y="2240796"/>
              <a:ext cx="147340" cy="949039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PTA11 – INB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D587EB7-8CA9-43B3-B905-DFB94649CEF0}"/>
              </a:ext>
            </a:extLst>
          </p:cNvPr>
          <p:cNvGrpSpPr/>
          <p:nvPr/>
        </p:nvGrpSpPr>
        <p:grpSpPr>
          <a:xfrm>
            <a:off x="954938" y="7665327"/>
            <a:ext cx="7791450" cy="4182661"/>
            <a:chOff x="954938" y="7665327"/>
            <a:chExt cx="7791450" cy="4182661"/>
          </a:xfrm>
        </p:grpSpPr>
        <p:pic>
          <p:nvPicPr>
            <p:cNvPr id="323" name="그림 322">
              <a:extLst>
                <a:ext uri="{FF2B5EF4-FFF2-40B4-BE49-F238E27FC236}">
                  <a16:creationId xmlns:a16="http://schemas.microsoft.com/office/drawing/2014/main" id="{FA574F46-B7F8-4F1A-ACD6-13F1C783C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4938" y="8082111"/>
              <a:ext cx="7791450" cy="3371850"/>
            </a:xfrm>
            <a:prstGeom prst="rect">
              <a:avLst/>
            </a:prstGeom>
          </p:spPr>
        </p:pic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817DD678-1D41-4A36-A5A3-3C67CDE838FC}"/>
                </a:ext>
              </a:extLst>
            </p:cNvPr>
            <p:cNvSpPr/>
            <p:nvPr/>
          </p:nvSpPr>
          <p:spPr>
            <a:xfrm>
              <a:off x="236940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79B95B14-D168-40DE-8354-C7C77DCADF2E}"/>
                </a:ext>
              </a:extLst>
            </p:cNvPr>
            <p:cNvSpPr/>
            <p:nvPr/>
          </p:nvSpPr>
          <p:spPr>
            <a:xfrm>
              <a:off x="236940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F43A9C45-BB24-409F-A755-22221BCD3737}"/>
                </a:ext>
              </a:extLst>
            </p:cNvPr>
            <p:cNvSpPr/>
            <p:nvPr/>
          </p:nvSpPr>
          <p:spPr>
            <a:xfrm>
              <a:off x="251674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0E52A180-A5AD-4951-9F12-8A9A19EEBF00}"/>
                </a:ext>
              </a:extLst>
            </p:cNvPr>
            <p:cNvSpPr/>
            <p:nvPr/>
          </p:nvSpPr>
          <p:spPr>
            <a:xfrm>
              <a:off x="251674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E27A2FA3-6D53-4F54-8357-C1B6DFFF5005}"/>
                </a:ext>
              </a:extLst>
            </p:cNvPr>
            <p:cNvSpPr/>
            <p:nvPr/>
          </p:nvSpPr>
          <p:spPr>
            <a:xfrm>
              <a:off x="266408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EE966CF6-15A6-409C-81DB-E913D37A20CD}"/>
                </a:ext>
              </a:extLst>
            </p:cNvPr>
            <p:cNvSpPr/>
            <p:nvPr/>
          </p:nvSpPr>
          <p:spPr>
            <a:xfrm>
              <a:off x="266408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23FDFBDB-B855-4A73-AF62-853D12AD9401}"/>
                </a:ext>
              </a:extLst>
            </p:cNvPr>
            <p:cNvSpPr/>
            <p:nvPr/>
          </p:nvSpPr>
          <p:spPr>
            <a:xfrm>
              <a:off x="281142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5C652B0F-5A17-4FEA-8FC8-19DF65157B52}"/>
                </a:ext>
              </a:extLst>
            </p:cNvPr>
            <p:cNvSpPr/>
            <p:nvPr/>
          </p:nvSpPr>
          <p:spPr>
            <a:xfrm>
              <a:off x="2811420" y="828684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7401586C-3807-4FEB-A1CC-F031EA907A44}"/>
                </a:ext>
              </a:extLst>
            </p:cNvPr>
            <p:cNvSpPr/>
            <p:nvPr/>
          </p:nvSpPr>
          <p:spPr>
            <a:xfrm>
              <a:off x="295876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70C7BA88-CEBD-47B1-BCF5-DDFD06EB031D}"/>
                </a:ext>
              </a:extLst>
            </p:cNvPr>
            <p:cNvSpPr/>
            <p:nvPr/>
          </p:nvSpPr>
          <p:spPr>
            <a:xfrm>
              <a:off x="295876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D3A3178-3515-4AEF-96F2-2DDD1CBFBBA6}"/>
                </a:ext>
              </a:extLst>
            </p:cNvPr>
            <p:cNvSpPr/>
            <p:nvPr/>
          </p:nvSpPr>
          <p:spPr>
            <a:xfrm>
              <a:off x="310609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5CEF770F-05DE-4AD8-8F11-56ABF885E4EF}"/>
                </a:ext>
              </a:extLst>
            </p:cNvPr>
            <p:cNvSpPr/>
            <p:nvPr/>
          </p:nvSpPr>
          <p:spPr>
            <a:xfrm>
              <a:off x="310609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D716ACD0-065C-45E3-8AF8-FD74E2567FCB}"/>
                </a:ext>
              </a:extLst>
            </p:cNvPr>
            <p:cNvSpPr/>
            <p:nvPr/>
          </p:nvSpPr>
          <p:spPr>
            <a:xfrm>
              <a:off x="325343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198CA5A-2986-434F-A42A-6DC4F9A34FBB}"/>
                </a:ext>
              </a:extLst>
            </p:cNvPr>
            <p:cNvSpPr/>
            <p:nvPr/>
          </p:nvSpPr>
          <p:spPr>
            <a:xfrm>
              <a:off x="325343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6B02E789-84D3-48BD-9447-88DDD873F303}"/>
                </a:ext>
              </a:extLst>
            </p:cNvPr>
            <p:cNvSpPr/>
            <p:nvPr/>
          </p:nvSpPr>
          <p:spPr>
            <a:xfrm>
              <a:off x="340077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697F62AE-D3E0-41A2-80D3-0165533A9899}"/>
                </a:ext>
              </a:extLst>
            </p:cNvPr>
            <p:cNvSpPr/>
            <p:nvPr/>
          </p:nvSpPr>
          <p:spPr>
            <a:xfrm>
              <a:off x="340077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7EFF49F7-6AE4-4AC0-983C-FFA0D124D780}"/>
                </a:ext>
              </a:extLst>
            </p:cNvPr>
            <p:cNvSpPr/>
            <p:nvPr/>
          </p:nvSpPr>
          <p:spPr>
            <a:xfrm>
              <a:off x="3548118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3C7347FE-0A1B-4E3C-87BE-4CF991DCF882}"/>
                </a:ext>
              </a:extLst>
            </p:cNvPr>
            <p:cNvSpPr/>
            <p:nvPr/>
          </p:nvSpPr>
          <p:spPr>
            <a:xfrm>
              <a:off x="3548118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F012F560-D678-47E3-9A3C-4E9834BF08E6}"/>
                </a:ext>
              </a:extLst>
            </p:cNvPr>
            <p:cNvSpPr/>
            <p:nvPr/>
          </p:nvSpPr>
          <p:spPr>
            <a:xfrm>
              <a:off x="3695458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E5E9409C-C2A9-40AE-A191-1328DE03D9CA}"/>
                </a:ext>
              </a:extLst>
            </p:cNvPr>
            <p:cNvSpPr/>
            <p:nvPr/>
          </p:nvSpPr>
          <p:spPr>
            <a:xfrm>
              <a:off x="3695458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CD3EDB0D-C075-4A14-AC6A-3FD13CD9DEF6}"/>
                </a:ext>
              </a:extLst>
            </p:cNvPr>
            <p:cNvSpPr/>
            <p:nvPr/>
          </p:nvSpPr>
          <p:spPr>
            <a:xfrm>
              <a:off x="526976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4CAE92BD-8DF4-487A-B60D-9918A7959DC7}"/>
                </a:ext>
              </a:extLst>
            </p:cNvPr>
            <p:cNvSpPr/>
            <p:nvPr/>
          </p:nvSpPr>
          <p:spPr>
            <a:xfrm>
              <a:off x="526976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F267040E-1836-4FEC-9B09-8FFF9026E362}"/>
                </a:ext>
              </a:extLst>
            </p:cNvPr>
            <p:cNvSpPr/>
            <p:nvPr/>
          </p:nvSpPr>
          <p:spPr>
            <a:xfrm>
              <a:off x="541710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7FC18311-AE40-4328-AA44-D52D209A5AAA}"/>
                </a:ext>
              </a:extLst>
            </p:cNvPr>
            <p:cNvSpPr/>
            <p:nvPr/>
          </p:nvSpPr>
          <p:spPr>
            <a:xfrm>
              <a:off x="541710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86090AA2-E8BE-46E6-9554-73F0911FEE04}"/>
                </a:ext>
              </a:extLst>
            </p:cNvPr>
            <p:cNvSpPr/>
            <p:nvPr/>
          </p:nvSpPr>
          <p:spPr>
            <a:xfrm>
              <a:off x="556444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D76DD420-431A-46DF-8B76-955C9FF39CBE}"/>
                </a:ext>
              </a:extLst>
            </p:cNvPr>
            <p:cNvSpPr/>
            <p:nvPr/>
          </p:nvSpPr>
          <p:spPr>
            <a:xfrm>
              <a:off x="556444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0F495557-ADF6-4689-83D3-C88DD69C543E}"/>
                </a:ext>
              </a:extLst>
            </p:cNvPr>
            <p:cNvSpPr/>
            <p:nvPr/>
          </p:nvSpPr>
          <p:spPr>
            <a:xfrm>
              <a:off x="571178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2444AEF8-E2A0-4BFC-A576-4ACAB4F018A2}"/>
                </a:ext>
              </a:extLst>
            </p:cNvPr>
            <p:cNvSpPr/>
            <p:nvPr/>
          </p:nvSpPr>
          <p:spPr>
            <a:xfrm>
              <a:off x="571178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09447347-C380-49D6-8464-0369A16BCA07}"/>
                </a:ext>
              </a:extLst>
            </p:cNvPr>
            <p:cNvSpPr/>
            <p:nvPr/>
          </p:nvSpPr>
          <p:spPr>
            <a:xfrm>
              <a:off x="585912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6FD4940E-9BFF-4C58-BAAF-A1ADAC8F3FAF}"/>
                </a:ext>
              </a:extLst>
            </p:cNvPr>
            <p:cNvSpPr/>
            <p:nvPr/>
          </p:nvSpPr>
          <p:spPr>
            <a:xfrm>
              <a:off x="585912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01BAA1CC-0BCA-43BF-BA5B-50FD89687024}"/>
                </a:ext>
              </a:extLst>
            </p:cNvPr>
            <p:cNvSpPr/>
            <p:nvPr/>
          </p:nvSpPr>
          <p:spPr>
            <a:xfrm>
              <a:off x="600646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F3EA90BF-DEDE-4413-9466-52E3C2AF712A}"/>
                </a:ext>
              </a:extLst>
            </p:cNvPr>
            <p:cNvSpPr/>
            <p:nvPr/>
          </p:nvSpPr>
          <p:spPr>
            <a:xfrm>
              <a:off x="600646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1A179126-C9F1-4AFB-9DA5-B4FFC4A1267A}"/>
                </a:ext>
              </a:extLst>
            </p:cNvPr>
            <p:cNvSpPr/>
            <p:nvPr/>
          </p:nvSpPr>
          <p:spPr>
            <a:xfrm>
              <a:off x="615380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75272A74-0AEA-4EE5-B690-372E5B5F4DDF}"/>
                </a:ext>
              </a:extLst>
            </p:cNvPr>
            <p:cNvSpPr/>
            <p:nvPr/>
          </p:nvSpPr>
          <p:spPr>
            <a:xfrm>
              <a:off x="615380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EE051E1C-1109-40B9-BDA5-54B6A4CBF873}"/>
                </a:ext>
              </a:extLst>
            </p:cNvPr>
            <p:cNvSpPr/>
            <p:nvPr/>
          </p:nvSpPr>
          <p:spPr>
            <a:xfrm>
              <a:off x="630114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38D5B05-6EEA-43FB-BFBA-8EDC694D31EE}"/>
                </a:ext>
              </a:extLst>
            </p:cNvPr>
            <p:cNvSpPr/>
            <p:nvPr/>
          </p:nvSpPr>
          <p:spPr>
            <a:xfrm>
              <a:off x="630114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A7E42818-8B00-450D-BCA9-3B117208FD23}"/>
                </a:ext>
              </a:extLst>
            </p:cNvPr>
            <p:cNvSpPr/>
            <p:nvPr/>
          </p:nvSpPr>
          <p:spPr>
            <a:xfrm>
              <a:off x="644847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0C4D23E1-A3CD-4B2F-887C-8AB925AD4307}"/>
                </a:ext>
              </a:extLst>
            </p:cNvPr>
            <p:cNvSpPr/>
            <p:nvPr/>
          </p:nvSpPr>
          <p:spPr>
            <a:xfrm>
              <a:off x="644847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219769D0-1738-4D3D-B7D9-8B4496380D62}"/>
                </a:ext>
              </a:extLst>
            </p:cNvPr>
            <p:cNvSpPr/>
            <p:nvPr/>
          </p:nvSpPr>
          <p:spPr>
            <a:xfrm>
              <a:off x="659581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D7E7CD02-1F2A-41FC-A515-D374DE139D7E}"/>
                </a:ext>
              </a:extLst>
            </p:cNvPr>
            <p:cNvSpPr/>
            <p:nvPr/>
          </p:nvSpPr>
          <p:spPr>
            <a:xfrm>
              <a:off x="659581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2929F5D1-E90B-420B-BFC5-67E1D8D61651}"/>
                </a:ext>
              </a:extLst>
            </p:cNvPr>
            <p:cNvSpPr/>
            <p:nvPr/>
          </p:nvSpPr>
          <p:spPr>
            <a:xfrm>
              <a:off x="393219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B0B0FACA-9333-4DBA-AA12-AE696C28F58E}"/>
                </a:ext>
              </a:extLst>
            </p:cNvPr>
            <p:cNvSpPr/>
            <p:nvPr/>
          </p:nvSpPr>
          <p:spPr>
            <a:xfrm>
              <a:off x="393219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42B20988-8D90-419B-BD3F-2A5FBDEBDE0A}"/>
                </a:ext>
              </a:extLst>
            </p:cNvPr>
            <p:cNvSpPr/>
            <p:nvPr/>
          </p:nvSpPr>
          <p:spPr>
            <a:xfrm>
              <a:off x="407953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65CBD429-16BB-4E9E-9EEF-5E49B9B7A293}"/>
                </a:ext>
              </a:extLst>
            </p:cNvPr>
            <p:cNvSpPr/>
            <p:nvPr/>
          </p:nvSpPr>
          <p:spPr>
            <a:xfrm>
              <a:off x="407953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62A8636F-63AA-4C33-98C4-D3DE031D1E4A}"/>
                </a:ext>
              </a:extLst>
            </p:cNvPr>
            <p:cNvSpPr/>
            <p:nvPr/>
          </p:nvSpPr>
          <p:spPr>
            <a:xfrm>
              <a:off x="422687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0" name="직사각형 379">
              <a:extLst>
                <a:ext uri="{FF2B5EF4-FFF2-40B4-BE49-F238E27FC236}">
                  <a16:creationId xmlns:a16="http://schemas.microsoft.com/office/drawing/2014/main" id="{61C1FE7F-55E6-436D-B15D-B373BDE89D58}"/>
                </a:ext>
              </a:extLst>
            </p:cNvPr>
            <p:cNvSpPr/>
            <p:nvPr/>
          </p:nvSpPr>
          <p:spPr>
            <a:xfrm>
              <a:off x="422687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51B8CD06-8BE6-407F-9C5C-5932A2A268CF}"/>
                </a:ext>
              </a:extLst>
            </p:cNvPr>
            <p:cNvSpPr/>
            <p:nvPr/>
          </p:nvSpPr>
          <p:spPr>
            <a:xfrm>
              <a:off x="437421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4CF15A33-D964-4DFF-919E-89833298E56C}"/>
                </a:ext>
              </a:extLst>
            </p:cNvPr>
            <p:cNvSpPr/>
            <p:nvPr/>
          </p:nvSpPr>
          <p:spPr>
            <a:xfrm>
              <a:off x="437421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3" name="직사각형 382">
              <a:extLst>
                <a:ext uri="{FF2B5EF4-FFF2-40B4-BE49-F238E27FC236}">
                  <a16:creationId xmlns:a16="http://schemas.microsoft.com/office/drawing/2014/main" id="{41DEA44F-5832-4535-B41A-D316A46B3762}"/>
                </a:ext>
              </a:extLst>
            </p:cNvPr>
            <p:cNvSpPr/>
            <p:nvPr/>
          </p:nvSpPr>
          <p:spPr>
            <a:xfrm>
              <a:off x="452155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8E6CE124-8F14-4084-A8B7-546C77E9DBE0}"/>
                </a:ext>
              </a:extLst>
            </p:cNvPr>
            <p:cNvSpPr/>
            <p:nvPr/>
          </p:nvSpPr>
          <p:spPr>
            <a:xfrm>
              <a:off x="452155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439AB070-EE8E-4C4B-AC35-CD1AB0F92078}"/>
                </a:ext>
              </a:extLst>
            </p:cNvPr>
            <p:cNvSpPr/>
            <p:nvPr/>
          </p:nvSpPr>
          <p:spPr>
            <a:xfrm>
              <a:off x="4668891" y="8139210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ACFD6E0D-7990-4E86-BFF2-44E36D1302AF}"/>
                </a:ext>
              </a:extLst>
            </p:cNvPr>
            <p:cNvSpPr/>
            <p:nvPr/>
          </p:nvSpPr>
          <p:spPr>
            <a:xfrm>
              <a:off x="466889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60AAA1EB-6543-4676-9E58-C5E98D310D26}"/>
                </a:ext>
              </a:extLst>
            </p:cNvPr>
            <p:cNvSpPr/>
            <p:nvPr/>
          </p:nvSpPr>
          <p:spPr>
            <a:xfrm>
              <a:off x="4816231" y="8139210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CFE4DE2F-B108-4342-BB32-4ECDB33ADEAF}"/>
                </a:ext>
              </a:extLst>
            </p:cNvPr>
            <p:cNvSpPr/>
            <p:nvPr/>
          </p:nvSpPr>
          <p:spPr>
            <a:xfrm>
              <a:off x="481623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46AEDAEA-E45B-4D49-9EC6-5071060B6859}"/>
                </a:ext>
              </a:extLst>
            </p:cNvPr>
            <p:cNvSpPr/>
            <p:nvPr/>
          </p:nvSpPr>
          <p:spPr>
            <a:xfrm>
              <a:off x="496357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5E53E14B-BBD2-4AE2-8A50-BE9F5DA73216}"/>
                </a:ext>
              </a:extLst>
            </p:cNvPr>
            <p:cNvSpPr/>
            <p:nvPr/>
          </p:nvSpPr>
          <p:spPr>
            <a:xfrm>
              <a:off x="496357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D21FABA6-1037-4E0C-A67C-5F74848665A2}"/>
                </a:ext>
              </a:extLst>
            </p:cNvPr>
            <p:cNvSpPr/>
            <p:nvPr/>
          </p:nvSpPr>
          <p:spPr>
            <a:xfrm>
              <a:off x="553495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B3E3521B-9B6A-4041-A882-052BBBE69939}"/>
                </a:ext>
              </a:extLst>
            </p:cNvPr>
            <p:cNvSpPr/>
            <p:nvPr/>
          </p:nvSpPr>
          <p:spPr>
            <a:xfrm>
              <a:off x="553495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D8F0404-2C92-4D98-BBBE-AAF03359FC81}"/>
                </a:ext>
              </a:extLst>
            </p:cNvPr>
            <p:cNvSpPr/>
            <p:nvPr/>
          </p:nvSpPr>
          <p:spPr>
            <a:xfrm>
              <a:off x="568229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4829AD5D-2026-43C6-8C7C-8A8AC6B6EC67}"/>
                </a:ext>
              </a:extLst>
            </p:cNvPr>
            <p:cNvSpPr/>
            <p:nvPr/>
          </p:nvSpPr>
          <p:spPr>
            <a:xfrm>
              <a:off x="568229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07F22A1-E0D0-45EA-A93F-1A20298A4CDE}"/>
                </a:ext>
              </a:extLst>
            </p:cNvPr>
            <p:cNvSpPr/>
            <p:nvPr/>
          </p:nvSpPr>
          <p:spPr>
            <a:xfrm>
              <a:off x="5829639" y="11086408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20" name="직사각형 519">
              <a:extLst>
                <a:ext uri="{FF2B5EF4-FFF2-40B4-BE49-F238E27FC236}">
                  <a16:creationId xmlns:a16="http://schemas.microsoft.com/office/drawing/2014/main" id="{81C3E525-A0AD-4811-81D3-3217D2D2CB1E}"/>
                </a:ext>
              </a:extLst>
            </p:cNvPr>
            <p:cNvSpPr/>
            <p:nvPr/>
          </p:nvSpPr>
          <p:spPr>
            <a:xfrm>
              <a:off x="582963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AD294A33-20F0-4BD8-B027-42E69FDD39B3}"/>
                </a:ext>
              </a:extLst>
            </p:cNvPr>
            <p:cNvSpPr/>
            <p:nvPr/>
          </p:nvSpPr>
          <p:spPr>
            <a:xfrm>
              <a:off x="597697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365B0780-59A1-429B-8B71-E7AB60E4A230}"/>
                </a:ext>
              </a:extLst>
            </p:cNvPr>
            <p:cNvSpPr/>
            <p:nvPr/>
          </p:nvSpPr>
          <p:spPr>
            <a:xfrm>
              <a:off x="597697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4A9E64AE-B089-4911-8A51-2912C8838FCE}"/>
                </a:ext>
              </a:extLst>
            </p:cNvPr>
            <p:cNvSpPr/>
            <p:nvPr/>
          </p:nvSpPr>
          <p:spPr>
            <a:xfrm>
              <a:off x="612431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5CEAE9B5-27D0-4E5B-B9A3-70DBEC28E81F}"/>
                </a:ext>
              </a:extLst>
            </p:cNvPr>
            <p:cNvSpPr/>
            <p:nvPr/>
          </p:nvSpPr>
          <p:spPr>
            <a:xfrm>
              <a:off x="612431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E9DB2CFE-7C19-48E6-9E6F-3426D37B8D6E}"/>
                </a:ext>
              </a:extLst>
            </p:cNvPr>
            <p:cNvSpPr/>
            <p:nvPr/>
          </p:nvSpPr>
          <p:spPr>
            <a:xfrm>
              <a:off x="6271658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E454B7A6-9D41-4FC8-9154-0038E8702E74}"/>
                </a:ext>
              </a:extLst>
            </p:cNvPr>
            <p:cNvSpPr/>
            <p:nvPr/>
          </p:nvSpPr>
          <p:spPr>
            <a:xfrm>
              <a:off x="6271658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2F25F638-EE4D-4F40-9EDB-33496DA83285}"/>
                </a:ext>
              </a:extLst>
            </p:cNvPr>
            <p:cNvSpPr/>
            <p:nvPr/>
          </p:nvSpPr>
          <p:spPr>
            <a:xfrm>
              <a:off x="6418998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36D54758-F81D-433B-8367-FA76050430D6}"/>
                </a:ext>
              </a:extLst>
            </p:cNvPr>
            <p:cNvSpPr/>
            <p:nvPr/>
          </p:nvSpPr>
          <p:spPr>
            <a:xfrm>
              <a:off x="6418998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41E7172E-F1E6-4DDF-8FC4-3E6319BC75C6}"/>
                </a:ext>
              </a:extLst>
            </p:cNvPr>
            <p:cNvSpPr/>
            <p:nvPr/>
          </p:nvSpPr>
          <p:spPr>
            <a:xfrm>
              <a:off x="6566338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FB016C6A-4ED4-4364-ABFF-9E130F3DC17B}"/>
                </a:ext>
              </a:extLst>
            </p:cNvPr>
            <p:cNvSpPr/>
            <p:nvPr/>
          </p:nvSpPr>
          <p:spPr>
            <a:xfrm>
              <a:off x="6566338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4F3A1988-B3F6-4C80-AAFF-C071912247B3}"/>
                </a:ext>
              </a:extLst>
            </p:cNvPr>
            <p:cNvSpPr/>
            <p:nvPr/>
          </p:nvSpPr>
          <p:spPr>
            <a:xfrm>
              <a:off x="671367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CD254047-1531-4E36-A47A-BF0B96783104}"/>
                </a:ext>
              </a:extLst>
            </p:cNvPr>
            <p:cNvSpPr/>
            <p:nvPr/>
          </p:nvSpPr>
          <p:spPr>
            <a:xfrm>
              <a:off x="671367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1B7231B5-2125-4805-A5C3-5BA999053DC1}"/>
                </a:ext>
              </a:extLst>
            </p:cNvPr>
            <p:cNvSpPr/>
            <p:nvPr/>
          </p:nvSpPr>
          <p:spPr>
            <a:xfrm>
              <a:off x="686101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21579EA8-B690-48B6-A362-82AD7E50523B}"/>
                </a:ext>
              </a:extLst>
            </p:cNvPr>
            <p:cNvSpPr/>
            <p:nvPr/>
          </p:nvSpPr>
          <p:spPr>
            <a:xfrm>
              <a:off x="6861017" y="11240396"/>
              <a:ext cx="147340" cy="1238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40C8B51F-8125-4FF9-BD0D-9132CFA8AF38}"/>
                </a:ext>
              </a:extLst>
            </p:cNvPr>
            <p:cNvSpPr/>
            <p:nvPr/>
          </p:nvSpPr>
          <p:spPr>
            <a:xfrm>
              <a:off x="421933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07ECA691-4598-47D0-BFAD-A2C9990D6E43}"/>
                </a:ext>
              </a:extLst>
            </p:cNvPr>
            <p:cNvSpPr/>
            <p:nvPr/>
          </p:nvSpPr>
          <p:spPr>
            <a:xfrm>
              <a:off x="4219334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CB1636DA-83CB-4806-8746-E9F74F528E89}"/>
                </a:ext>
              </a:extLst>
            </p:cNvPr>
            <p:cNvSpPr/>
            <p:nvPr/>
          </p:nvSpPr>
          <p:spPr>
            <a:xfrm>
              <a:off x="436667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4A072CC3-F339-484A-A373-D8D813755D2E}"/>
                </a:ext>
              </a:extLst>
            </p:cNvPr>
            <p:cNvSpPr/>
            <p:nvPr/>
          </p:nvSpPr>
          <p:spPr>
            <a:xfrm>
              <a:off x="4366674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3" name="직사각형 552">
              <a:extLst>
                <a:ext uri="{FF2B5EF4-FFF2-40B4-BE49-F238E27FC236}">
                  <a16:creationId xmlns:a16="http://schemas.microsoft.com/office/drawing/2014/main" id="{CBCF0DCB-85B6-443E-993B-E09DEFCBF682}"/>
                </a:ext>
              </a:extLst>
            </p:cNvPr>
            <p:cNvSpPr/>
            <p:nvPr/>
          </p:nvSpPr>
          <p:spPr>
            <a:xfrm>
              <a:off x="451401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30626AD-8BFF-4345-AACA-3F53A7C7E3CA}"/>
                </a:ext>
              </a:extLst>
            </p:cNvPr>
            <p:cNvSpPr/>
            <p:nvPr/>
          </p:nvSpPr>
          <p:spPr>
            <a:xfrm>
              <a:off x="4514014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545E7E4F-EA95-4880-87E0-0BC26310F1B7}"/>
                </a:ext>
              </a:extLst>
            </p:cNvPr>
            <p:cNvSpPr/>
            <p:nvPr/>
          </p:nvSpPr>
          <p:spPr>
            <a:xfrm>
              <a:off x="466135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95C41726-45B2-46A7-B51B-B44D1E160E1E}"/>
                </a:ext>
              </a:extLst>
            </p:cNvPr>
            <p:cNvSpPr/>
            <p:nvPr/>
          </p:nvSpPr>
          <p:spPr>
            <a:xfrm>
              <a:off x="4661354" y="1124039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07D09E2E-123A-4C95-9A57-5C6E9C68E791}"/>
                </a:ext>
              </a:extLst>
            </p:cNvPr>
            <p:cNvSpPr/>
            <p:nvPr/>
          </p:nvSpPr>
          <p:spPr>
            <a:xfrm>
              <a:off x="480869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E1E3C531-8683-42BD-8EFF-05BDCF59E807}"/>
                </a:ext>
              </a:extLst>
            </p:cNvPr>
            <p:cNvSpPr/>
            <p:nvPr/>
          </p:nvSpPr>
          <p:spPr>
            <a:xfrm>
              <a:off x="4808694" y="1124039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6FB47B64-175B-404D-B056-E591DC198BCF}"/>
                </a:ext>
              </a:extLst>
            </p:cNvPr>
            <p:cNvSpPr/>
            <p:nvPr/>
          </p:nvSpPr>
          <p:spPr>
            <a:xfrm>
              <a:off x="4956033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0" name="직사각형 559">
              <a:extLst>
                <a:ext uri="{FF2B5EF4-FFF2-40B4-BE49-F238E27FC236}">
                  <a16:creationId xmlns:a16="http://schemas.microsoft.com/office/drawing/2014/main" id="{8D2A3D28-4A45-4537-B4FC-9D7254303C93}"/>
                </a:ext>
              </a:extLst>
            </p:cNvPr>
            <p:cNvSpPr/>
            <p:nvPr/>
          </p:nvSpPr>
          <p:spPr>
            <a:xfrm>
              <a:off x="4956033" y="1124039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61" name="직사각형 560">
              <a:extLst>
                <a:ext uri="{FF2B5EF4-FFF2-40B4-BE49-F238E27FC236}">
                  <a16:creationId xmlns:a16="http://schemas.microsoft.com/office/drawing/2014/main" id="{7E6EF48C-DAEB-473C-996E-52AF92EB09C4}"/>
                </a:ext>
              </a:extLst>
            </p:cNvPr>
            <p:cNvSpPr/>
            <p:nvPr/>
          </p:nvSpPr>
          <p:spPr>
            <a:xfrm>
              <a:off x="5103373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2" name="직사각형 561">
              <a:extLst>
                <a:ext uri="{FF2B5EF4-FFF2-40B4-BE49-F238E27FC236}">
                  <a16:creationId xmlns:a16="http://schemas.microsoft.com/office/drawing/2014/main" id="{2ED953A9-575B-48E5-8239-AEBCDB496BD8}"/>
                </a:ext>
              </a:extLst>
            </p:cNvPr>
            <p:cNvSpPr/>
            <p:nvPr/>
          </p:nvSpPr>
          <p:spPr>
            <a:xfrm>
              <a:off x="5103373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3" name="직사각형 562">
              <a:extLst>
                <a:ext uri="{FF2B5EF4-FFF2-40B4-BE49-F238E27FC236}">
                  <a16:creationId xmlns:a16="http://schemas.microsoft.com/office/drawing/2014/main" id="{600EFB14-A4E4-4D47-98BD-BFC3223DF190}"/>
                </a:ext>
              </a:extLst>
            </p:cNvPr>
            <p:cNvSpPr/>
            <p:nvPr/>
          </p:nvSpPr>
          <p:spPr>
            <a:xfrm>
              <a:off x="5250713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4" name="직사각형 563">
              <a:extLst>
                <a:ext uri="{FF2B5EF4-FFF2-40B4-BE49-F238E27FC236}">
                  <a16:creationId xmlns:a16="http://schemas.microsoft.com/office/drawing/2014/main" id="{B9566F06-5F94-4E82-9890-93B488B82185}"/>
                </a:ext>
              </a:extLst>
            </p:cNvPr>
            <p:cNvSpPr/>
            <p:nvPr/>
          </p:nvSpPr>
          <p:spPr>
            <a:xfrm>
              <a:off x="5250713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5" name="직사각형 564">
              <a:extLst>
                <a:ext uri="{FF2B5EF4-FFF2-40B4-BE49-F238E27FC236}">
                  <a16:creationId xmlns:a16="http://schemas.microsoft.com/office/drawing/2014/main" id="{9D8B7FB0-B600-4543-AAC0-A14054EA6FBA}"/>
                </a:ext>
              </a:extLst>
            </p:cNvPr>
            <p:cNvSpPr/>
            <p:nvPr/>
          </p:nvSpPr>
          <p:spPr>
            <a:xfrm>
              <a:off x="289319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6" name="직사각형 565">
              <a:extLst>
                <a:ext uri="{FF2B5EF4-FFF2-40B4-BE49-F238E27FC236}">
                  <a16:creationId xmlns:a16="http://schemas.microsoft.com/office/drawing/2014/main" id="{64FAE112-65F2-4F4D-84DE-DE91D7F0324F}"/>
                </a:ext>
              </a:extLst>
            </p:cNvPr>
            <p:cNvSpPr/>
            <p:nvPr/>
          </p:nvSpPr>
          <p:spPr>
            <a:xfrm>
              <a:off x="289319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7" name="직사각형 566">
              <a:extLst>
                <a:ext uri="{FF2B5EF4-FFF2-40B4-BE49-F238E27FC236}">
                  <a16:creationId xmlns:a16="http://schemas.microsoft.com/office/drawing/2014/main" id="{2AD65D9B-7506-4993-9289-B6D3D1A09823}"/>
                </a:ext>
              </a:extLst>
            </p:cNvPr>
            <p:cNvSpPr/>
            <p:nvPr/>
          </p:nvSpPr>
          <p:spPr>
            <a:xfrm>
              <a:off x="304053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8" name="직사각형 567">
              <a:extLst>
                <a:ext uri="{FF2B5EF4-FFF2-40B4-BE49-F238E27FC236}">
                  <a16:creationId xmlns:a16="http://schemas.microsoft.com/office/drawing/2014/main" id="{59D01441-331A-47AF-B1AC-FDCE1200805B}"/>
                </a:ext>
              </a:extLst>
            </p:cNvPr>
            <p:cNvSpPr/>
            <p:nvPr/>
          </p:nvSpPr>
          <p:spPr>
            <a:xfrm>
              <a:off x="304053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9" name="직사각형 568">
              <a:extLst>
                <a:ext uri="{FF2B5EF4-FFF2-40B4-BE49-F238E27FC236}">
                  <a16:creationId xmlns:a16="http://schemas.microsoft.com/office/drawing/2014/main" id="{07FF04D9-7C1C-4620-9441-7863294AACCD}"/>
                </a:ext>
              </a:extLst>
            </p:cNvPr>
            <p:cNvSpPr/>
            <p:nvPr/>
          </p:nvSpPr>
          <p:spPr>
            <a:xfrm>
              <a:off x="318787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0" name="직사각형 569">
              <a:extLst>
                <a:ext uri="{FF2B5EF4-FFF2-40B4-BE49-F238E27FC236}">
                  <a16:creationId xmlns:a16="http://schemas.microsoft.com/office/drawing/2014/main" id="{623C4069-50C2-4A32-B3E5-BA18DC77A4D0}"/>
                </a:ext>
              </a:extLst>
            </p:cNvPr>
            <p:cNvSpPr/>
            <p:nvPr/>
          </p:nvSpPr>
          <p:spPr>
            <a:xfrm>
              <a:off x="318787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1" name="직사각형 570">
              <a:extLst>
                <a:ext uri="{FF2B5EF4-FFF2-40B4-BE49-F238E27FC236}">
                  <a16:creationId xmlns:a16="http://schemas.microsoft.com/office/drawing/2014/main" id="{0E7ADC06-CABF-4831-B63A-2CACE8023590}"/>
                </a:ext>
              </a:extLst>
            </p:cNvPr>
            <p:cNvSpPr/>
            <p:nvPr/>
          </p:nvSpPr>
          <p:spPr>
            <a:xfrm>
              <a:off x="333521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2" name="직사각형 571">
              <a:extLst>
                <a:ext uri="{FF2B5EF4-FFF2-40B4-BE49-F238E27FC236}">
                  <a16:creationId xmlns:a16="http://schemas.microsoft.com/office/drawing/2014/main" id="{E1BB0344-FD1A-49B7-84AC-E0CEA4C0A24F}"/>
                </a:ext>
              </a:extLst>
            </p:cNvPr>
            <p:cNvSpPr/>
            <p:nvPr/>
          </p:nvSpPr>
          <p:spPr>
            <a:xfrm>
              <a:off x="333521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3" name="직사각형 572">
              <a:extLst>
                <a:ext uri="{FF2B5EF4-FFF2-40B4-BE49-F238E27FC236}">
                  <a16:creationId xmlns:a16="http://schemas.microsoft.com/office/drawing/2014/main" id="{ACF88963-A831-494D-A988-3C17140D3CF2}"/>
                </a:ext>
              </a:extLst>
            </p:cNvPr>
            <p:cNvSpPr/>
            <p:nvPr/>
          </p:nvSpPr>
          <p:spPr>
            <a:xfrm>
              <a:off x="3482557" y="11086408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4" name="직사각형 573">
              <a:extLst>
                <a:ext uri="{FF2B5EF4-FFF2-40B4-BE49-F238E27FC236}">
                  <a16:creationId xmlns:a16="http://schemas.microsoft.com/office/drawing/2014/main" id="{468FD459-2B99-4991-B15F-A09F7F9AD359}"/>
                </a:ext>
              </a:extLst>
            </p:cNvPr>
            <p:cNvSpPr/>
            <p:nvPr/>
          </p:nvSpPr>
          <p:spPr>
            <a:xfrm>
              <a:off x="348255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5" name="직사각형 574">
              <a:extLst>
                <a:ext uri="{FF2B5EF4-FFF2-40B4-BE49-F238E27FC236}">
                  <a16:creationId xmlns:a16="http://schemas.microsoft.com/office/drawing/2014/main" id="{C27583E4-AAFB-4F91-9FF2-064D782C4319}"/>
                </a:ext>
              </a:extLst>
            </p:cNvPr>
            <p:cNvSpPr/>
            <p:nvPr/>
          </p:nvSpPr>
          <p:spPr>
            <a:xfrm>
              <a:off x="3629896" y="1108640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6" name="직사각형 575">
              <a:extLst>
                <a:ext uri="{FF2B5EF4-FFF2-40B4-BE49-F238E27FC236}">
                  <a16:creationId xmlns:a16="http://schemas.microsoft.com/office/drawing/2014/main" id="{633A1DBF-89D4-490A-BC7D-F2E50A639D92}"/>
                </a:ext>
              </a:extLst>
            </p:cNvPr>
            <p:cNvSpPr/>
            <p:nvPr/>
          </p:nvSpPr>
          <p:spPr>
            <a:xfrm>
              <a:off x="3629896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7" name="직사각형 576">
              <a:extLst>
                <a:ext uri="{FF2B5EF4-FFF2-40B4-BE49-F238E27FC236}">
                  <a16:creationId xmlns:a16="http://schemas.microsoft.com/office/drawing/2014/main" id="{4CBFC202-F138-43C7-B244-985B485D13E7}"/>
                </a:ext>
              </a:extLst>
            </p:cNvPr>
            <p:cNvSpPr/>
            <p:nvPr/>
          </p:nvSpPr>
          <p:spPr>
            <a:xfrm>
              <a:off x="3777236" y="1108640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8" name="직사각형 577">
              <a:extLst>
                <a:ext uri="{FF2B5EF4-FFF2-40B4-BE49-F238E27FC236}">
                  <a16:creationId xmlns:a16="http://schemas.microsoft.com/office/drawing/2014/main" id="{5749EDD6-26C8-4FDF-AC81-BA751B9C855B}"/>
                </a:ext>
              </a:extLst>
            </p:cNvPr>
            <p:cNvSpPr/>
            <p:nvPr/>
          </p:nvSpPr>
          <p:spPr>
            <a:xfrm>
              <a:off x="3777236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E2E5D717-5F2F-4205-B93A-05ADFF753467}"/>
                </a:ext>
              </a:extLst>
            </p:cNvPr>
            <p:cNvSpPr/>
            <p:nvPr/>
          </p:nvSpPr>
          <p:spPr>
            <a:xfrm>
              <a:off x="3924576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0" name="직사각형 579">
              <a:extLst>
                <a:ext uri="{FF2B5EF4-FFF2-40B4-BE49-F238E27FC236}">
                  <a16:creationId xmlns:a16="http://schemas.microsoft.com/office/drawing/2014/main" id="{7FC67839-10FD-49E7-8156-082E196B4BEE}"/>
                </a:ext>
              </a:extLst>
            </p:cNvPr>
            <p:cNvSpPr/>
            <p:nvPr/>
          </p:nvSpPr>
          <p:spPr>
            <a:xfrm>
              <a:off x="3924576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2" name="직사각형 581">
              <a:extLst>
                <a:ext uri="{FF2B5EF4-FFF2-40B4-BE49-F238E27FC236}">
                  <a16:creationId xmlns:a16="http://schemas.microsoft.com/office/drawing/2014/main" id="{15BAF20B-2E2B-4E44-91D7-48F7FC9BDDEE}"/>
                </a:ext>
              </a:extLst>
            </p:cNvPr>
            <p:cNvSpPr/>
            <p:nvPr/>
          </p:nvSpPr>
          <p:spPr>
            <a:xfrm rot="18217766" flipH="1" flipV="1">
              <a:off x="6274901" y="11230378"/>
              <a:ext cx="147340" cy="101011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 – QD_FTM1_Ch1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83" name="직사각형 582">
              <a:extLst>
                <a:ext uri="{FF2B5EF4-FFF2-40B4-BE49-F238E27FC236}">
                  <a16:creationId xmlns:a16="http://schemas.microsoft.com/office/drawing/2014/main" id="{BD6D2B18-5D95-4A1A-8725-3FBB40809826}"/>
                </a:ext>
              </a:extLst>
            </p:cNvPr>
            <p:cNvSpPr/>
            <p:nvPr/>
          </p:nvSpPr>
          <p:spPr>
            <a:xfrm rot="18217766" flipH="1" flipV="1">
              <a:off x="5094890" y="11227216"/>
              <a:ext cx="147340" cy="1094204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PTB14 – Hall 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84" name="TextBox 583">
              <a:extLst>
                <a:ext uri="{FF2B5EF4-FFF2-40B4-BE49-F238E27FC236}">
                  <a16:creationId xmlns:a16="http://schemas.microsoft.com/office/drawing/2014/main" id="{3E6BBE78-F653-43B4-9CDA-634C45D8BA80}"/>
                </a:ext>
              </a:extLst>
            </p:cNvPr>
            <p:cNvSpPr txBox="1"/>
            <p:nvPr/>
          </p:nvSpPr>
          <p:spPr>
            <a:xfrm rot="16200000">
              <a:off x="6642154" y="1083160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5" name="TextBox 584">
              <a:extLst>
                <a:ext uri="{FF2B5EF4-FFF2-40B4-BE49-F238E27FC236}">
                  <a16:creationId xmlns:a16="http://schemas.microsoft.com/office/drawing/2014/main" id="{AA094475-A5E7-4AEC-899F-E97C2F8C2C85}"/>
                </a:ext>
              </a:extLst>
            </p:cNvPr>
            <p:cNvSpPr txBox="1"/>
            <p:nvPr/>
          </p:nvSpPr>
          <p:spPr>
            <a:xfrm rot="16200000">
              <a:off x="4196635" y="1083160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6" name="TextBox 585">
              <a:extLst>
                <a:ext uri="{FF2B5EF4-FFF2-40B4-BE49-F238E27FC236}">
                  <a16:creationId xmlns:a16="http://schemas.microsoft.com/office/drawing/2014/main" id="{5C9B3705-68E5-4332-9AA2-9C830CAED929}"/>
                </a:ext>
              </a:extLst>
            </p:cNvPr>
            <p:cNvSpPr txBox="1"/>
            <p:nvPr/>
          </p:nvSpPr>
          <p:spPr>
            <a:xfrm rot="16200000">
              <a:off x="2862391" y="1083160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7" name="TextBox 586">
              <a:extLst>
                <a:ext uri="{FF2B5EF4-FFF2-40B4-BE49-F238E27FC236}">
                  <a16:creationId xmlns:a16="http://schemas.microsoft.com/office/drawing/2014/main" id="{EA596324-6DA0-4B11-8FBF-D1170BB4F81B}"/>
                </a:ext>
              </a:extLst>
            </p:cNvPr>
            <p:cNvSpPr txBox="1"/>
            <p:nvPr/>
          </p:nvSpPr>
          <p:spPr>
            <a:xfrm rot="16200000">
              <a:off x="6301848" y="851367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8" name="TextBox 587">
              <a:extLst>
                <a:ext uri="{FF2B5EF4-FFF2-40B4-BE49-F238E27FC236}">
                  <a16:creationId xmlns:a16="http://schemas.microsoft.com/office/drawing/2014/main" id="{B31E23C1-970C-4C7F-ABB3-7E1487DA7F3B}"/>
                </a:ext>
              </a:extLst>
            </p:cNvPr>
            <p:cNvSpPr txBox="1"/>
            <p:nvPr/>
          </p:nvSpPr>
          <p:spPr>
            <a:xfrm rot="16200000">
              <a:off x="4965102" y="850886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9" name="TextBox 588">
              <a:extLst>
                <a:ext uri="{FF2B5EF4-FFF2-40B4-BE49-F238E27FC236}">
                  <a16:creationId xmlns:a16="http://schemas.microsoft.com/office/drawing/2014/main" id="{77D67F03-38C6-4F12-B1AC-338F1C21B481}"/>
                </a:ext>
              </a:extLst>
            </p:cNvPr>
            <p:cNvSpPr txBox="1"/>
            <p:nvPr/>
          </p:nvSpPr>
          <p:spPr>
            <a:xfrm rot="16200000">
              <a:off x="2356832" y="8513672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8C8F0D12-3F3E-434C-A073-467A3A7D4381}"/>
                </a:ext>
              </a:extLst>
            </p:cNvPr>
            <p:cNvSpPr/>
            <p:nvPr/>
          </p:nvSpPr>
          <p:spPr>
            <a:xfrm rot="18217766" flipH="1" flipV="1">
              <a:off x="5312613" y="11205840"/>
              <a:ext cx="147340" cy="1071438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PTB15 – Hall 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0353AC44-76F7-46F1-B59B-0F2908162E1D}"/>
                </a:ext>
              </a:extLst>
            </p:cNvPr>
            <p:cNvSpPr/>
            <p:nvPr/>
          </p:nvSpPr>
          <p:spPr>
            <a:xfrm rot="18217766" flipH="1" flipV="1">
              <a:off x="5544919" y="11229275"/>
              <a:ext cx="147340" cy="98241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PTB16 – Hall C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593" name="꺾인 연결선 530">
              <a:extLst>
                <a:ext uri="{FF2B5EF4-FFF2-40B4-BE49-F238E27FC236}">
                  <a16:creationId xmlns:a16="http://schemas.microsoft.com/office/drawing/2014/main" id="{A64D4218-3FE5-47D6-B8AA-89AA12755E32}"/>
                </a:ext>
              </a:extLst>
            </p:cNvPr>
            <p:cNvCxnSpPr>
              <a:cxnSpLocks/>
              <a:stCxn id="556" idx="0"/>
              <a:endCxn id="517" idx="0"/>
            </p:cNvCxnSpPr>
            <p:nvPr/>
          </p:nvCxnSpPr>
          <p:spPr>
            <a:xfrm rot="5400000" flipH="1" flipV="1">
              <a:off x="5242172" y="10579260"/>
              <a:ext cx="153988" cy="1168285"/>
            </a:xfrm>
            <a:prstGeom prst="bentConnector3">
              <a:avLst>
                <a:gd name="adj1" fmla="val 248453"/>
              </a:avLst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87A9088A-7B80-4A4B-9172-C27F978B73C2}"/>
                </a:ext>
              </a:extLst>
            </p:cNvPr>
            <p:cNvSpPr/>
            <p:nvPr/>
          </p:nvSpPr>
          <p:spPr>
            <a:xfrm rot="3287476">
              <a:off x="4958099" y="7210662"/>
              <a:ext cx="147340" cy="105667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PTD11 – QD_FTM2_Ch1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B36FB105-160B-4DF4-B518-4AA8CCE5342B}"/>
                </a:ext>
              </a:extLst>
            </p:cNvPr>
            <p:cNvSpPr/>
            <p:nvPr/>
          </p:nvSpPr>
          <p:spPr>
            <a:xfrm rot="3287476">
              <a:off x="5240063" y="7210659"/>
              <a:ext cx="147340" cy="105667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PTD10 – QD_FTM2_Ch0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603" name="꺾인 연결선 530">
              <a:extLst>
                <a:ext uri="{FF2B5EF4-FFF2-40B4-BE49-F238E27FC236}">
                  <a16:creationId xmlns:a16="http://schemas.microsoft.com/office/drawing/2014/main" id="{98B5AD4D-4C0B-4308-8281-E51000CBEFC1}"/>
                </a:ext>
              </a:extLst>
            </p:cNvPr>
            <p:cNvCxnSpPr>
              <a:cxnSpLocks/>
              <a:stCxn id="558" idx="0"/>
              <a:endCxn id="387" idx="2"/>
            </p:cNvCxnSpPr>
            <p:nvPr/>
          </p:nvCxnSpPr>
          <p:spPr>
            <a:xfrm rot="5400000" flipH="1" flipV="1">
              <a:off x="3397452" y="9747948"/>
              <a:ext cx="2977361" cy="7537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04" name="꺾인 연결선 530">
              <a:extLst>
                <a:ext uri="{FF2B5EF4-FFF2-40B4-BE49-F238E27FC236}">
                  <a16:creationId xmlns:a16="http://schemas.microsoft.com/office/drawing/2014/main" id="{C97827F2-CA0B-45FF-9A5C-BE239BB49D26}"/>
                </a:ext>
              </a:extLst>
            </p:cNvPr>
            <p:cNvCxnSpPr>
              <a:cxnSpLocks/>
              <a:stCxn id="560" idx="0"/>
              <a:endCxn id="385" idx="2"/>
            </p:cNvCxnSpPr>
            <p:nvPr/>
          </p:nvCxnSpPr>
          <p:spPr>
            <a:xfrm rot="16200000" flipV="1">
              <a:off x="3397452" y="9608145"/>
              <a:ext cx="2977361" cy="287142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280483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6E4D191-C571-4C99-97B8-CC2DE49A7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94FED87-83AF-4948-AD3D-FB99E59FC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MCU(S32K144) - Driver(VNH5019) </a:t>
            </a:r>
            <a:r>
              <a:rPr lang="ko-KR" altLang="en-US"/>
              <a:t>인터페이스</a:t>
            </a:r>
          </a:p>
        </p:txBody>
      </p:sp>
      <p:graphicFrame>
        <p:nvGraphicFramePr>
          <p:cNvPr id="245" name="표 244">
            <a:extLst>
              <a:ext uri="{FF2B5EF4-FFF2-40B4-BE49-F238E27FC236}">
                <a16:creationId xmlns:a16="http://schemas.microsoft.com/office/drawing/2014/main" id="{B0EE7AED-C99E-4C2F-BA72-DB9626A95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739914"/>
              </p:ext>
            </p:extLst>
          </p:nvPr>
        </p:nvGraphicFramePr>
        <p:xfrm>
          <a:off x="18639994" y="6799701"/>
          <a:ext cx="3209588" cy="1464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430">
                  <a:extLst>
                    <a:ext uri="{9D8B030D-6E8A-4147-A177-3AD203B41FA5}">
                      <a16:colId xmlns:a16="http://schemas.microsoft.com/office/drawing/2014/main" val="3776501652"/>
                    </a:ext>
                  </a:extLst>
                </a:gridCol>
                <a:gridCol w="592300">
                  <a:extLst>
                    <a:ext uri="{9D8B030D-6E8A-4147-A177-3AD203B41FA5}">
                      <a16:colId xmlns:a16="http://schemas.microsoft.com/office/drawing/2014/main" val="1733603199"/>
                    </a:ext>
                  </a:extLst>
                </a:gridCol>
                <a:gridCol w="499290">
                  <a:extLst>
                    <a:ext uri="{9D8B030D-6E8A-4147-A177-3AD203B41FA5}">
                      <a16:colId xmlns:a16="http://schemas.microsoft.com/office/drawing/2014/main" val="2601902908"/>
                    </a:ext>
                  </a:extLst>
                </a:gridCol>
                <a:gridCol w="492949">
                  <a:extLst>
                    <a:ext uri="{9D8B030D-6E8A-4147-A177-3AD203B41FA5}">
                      <a16:colId xmlns:a16="http://schemas.microsoft.com/office/drawing/2014/main" val="2782656175"/>
                    </a:ext>
                  </a:extLst>
                </a:gridCol>
                <a:gridCol w="1104619">
                  <a:extLst>
                    <a:ext uri="{9D8B030D-6E8A-4147-A177-3AD203B41FA5}">
                      <a16:colId xmlns:a16="http://schemas.microsoft.com/office/drawing/2014/main" val="5208278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EN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PWM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INA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INB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722403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0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Brake high</a:t>
                      </a:r>
                      <a:endParaRPr lang="ko-KR" altLang="en-US" sz="1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395444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Brake low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293937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004645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432388"/>
                  </a:ext>
                </a:extLst>
              </a:tr>
            </a:tbl>
          </a:graphicData>
        </a:graphic>
      </p:graphicFrame>
      <p:grpSp>
        <p:nvGrpSpPr>
          <p:cNvPr id="124" name="그룹 123"/>
          <p:cNvGrpSpPr/>
          <p:nvPr/>
        </p:nvGrpSpPr>
        <p:grpSpPr>
          <a:xfrm>
            <a:off x="13537419" y="4783885"/>
            <a:ext cx="8259557" cy="3766257"/>
            <a:chOff x="9805635" y="4183280"/>
            <a:chExt cx="8259557" cy="3766257"/>
          </a:xfrm>
        </p:grpSpPr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60C5BF55-92CE-4488-9246-4298102F89D7}"/>
                </a:ext>
              </a:extLst>
            </p:cNvPr>
            <p:cNvSpPr txBox="1"/>
            <p:nvPr/>
          </p:nvSpPr>
          <p:spPr>
            <a:xfrm>
              <a:off x="11190898" y="7703316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mbd_hw_nxp_fw_driver_vnh5019_spec.png &gt;</a:t>
              </a:r>
              <a:endParaRPr lang="ko-KR" altLang="en-US" sz="1600" b="1"/>
            </a:p>
          </p:txBody>
        </p:sp>
        <p:grpSp>
          <p:nvGrpSpPr>
            <p:cNvPr id="266" name="그룹 265">
              <a:extLst>
                <a:ext uri="{FF2B5EF4-FFF2-40B4-BE49-F238E27FC236}">
                  <a16:creationId xmlns:a16="http://schemas.microsoft.com/office/drawing/2014/main" id="{FE478046-1BB0-4B2D-B792-092AF73778DA}"/>
                </a:ext>
              </a:extLst>
            </p:cNvPr>
            <p:cNvGrpSpPr/>
            <p:nvPr/>
          </p:nvGrpSpPr>
          <p:grpSpPr>
            <a:xfrm>
              <a:off x="9805635" y="4183280"/>
              <a:ext cx="8259557" cy="3449739"/>
              <a:chOff x="6297222" y="8162925"/>
              <a:chExt cx="8259557" cy="3449739"/>
            </a:xfrm>
          </p:grpSpPr>
          <p:pic>
            <p:nvPicPr>
              <p:cNvPr id="225" name="그림 224">
                <a:extLst>
                  <a:ext uri="{FF2B5EF4-FFF2-40B4-BE49-F238E27FC236}">
                    <a16:creationId xmlns:a16="http://schemas.microsoft.com/office/drawing/2014/main" id="{A8C70DCE-9A0D-412A-93C5-9E87140EF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97222" y="8177905"/>
                <a:ext cx="5097735" cy="3429922"/>
              </a:xfrm>
              <a:prstGeom prst="rect">
                <a:avLst/>
              </a:prstGeom>
            </p:spPr>
          </p:pic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B4DC8CB8-7781-40CE-AAA9-B2719D498643}"/>
                  </a:ext>
                </a:extLst>
              </p:cNvPr>
              <p:cNvSpPr/>
              <p:nvPr/>
            </p:nvSpPr>
            <p:spPr>
              <a:xfrm>
                <a:off x="9755981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2B4E1EFD-CE3C-427F-8FD5-1F51F92F6B1E}"/>
                  </a:ext>
                </a:extLst>
              </p:cNvPr>
              <p:cNvSpPr/>
              <p:nvPr/>
            </p:nvSpPr>
            <p:spPr>
              <a:xfrm>
                <a:off x="9520982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4C51A905-CD2B-42DC-B426-00C9F6253DCB}"/>
                  </a:ext>
                </a:extLst>
              </p:cNvPr>
              <p:cNvSpPr/>
              <p:nvPr/>
            </p:nvSpPr>
            <p:spPr>
              <a:xfrm>
                <a:off x="9285983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232D6EBD-778C-4217-B099-47A299FEA7E7}"/>
                  </a:ext>
                </a:extLst>
              </p:cNvPr>
              <p:cNvSpPr/>
              <p:nvPr/>
            </p:nvSpPr>
            <p:spPr>
              <a:xfrm>
                <a:off x="8876645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A3D0E2AB-F383-4A10-973E-87A7338B6897}"/>
                  </a:ext>
                </a:extLst>
              </p:cNvPr>
              <p:cNvSpPr/>
              <p:nvPr/>
            </p:nvSpPr>
            <p:spPr>
              <a:xfrm>
                <a:off x="9347201" y="10941050"/>
                <a:ext cx="173782" cy="671614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65" name="그룹 264">
                <a:extLst>
                  <a:ext uri="{FF2B5EF4-FFF2-40B4-BE49-F238E27FC236}">
                    <a16:creationId xmlns:a16="http://schemas.microsoft.com/office/drawing/2014/main" id="{5F06939A-6C47-4361-A709-6CA40BCD9C52}"/>
                  </a:ext>
                </a:extLst>
              </p:cNvPr>
              <p:cNvGrpSpPr/>
              <p:nvPr/>
            </p:nvGrpSpPr>
            <p:grpSpPr>
              <a:xfrm>
                <a:off x="11411480" y="8186044"/>
                <a:ext cx="3145299" cy="1448218"/>
                <a:chOff x="11471568" y="8155989"/>
                <a:chExt cx="3145299" cy="1448218"/>
              </a:xfrm>
            </p:grpSpPr>
            <p:pic>
              <p:nvPicPr>
                <p:cNvPr id="264" name="그림 263">
                  <a:extLst>
                    <a:ext uri="{FF2B5EF4-FFF2-40B4-BE49-F238E27FC236}">
                      <a16:creationId xmlns:a16="http://schemas.microsoft.com/office/drawing/2014/main" id="{65BA690C-4050-4031-AE03-CAEA3323EB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471568" y="8162925"/>
                  <a:ext cx="3145299" cy="1441282"/>
                </a:xfrm>
                <a:prstGeom prst="rect">
                  <a:avLst/>
                </a:prstGeom>
              </p:spPr>
            </p:pic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B61CBE01-DE1B-48B6-8F68-C1862E75DDA6}"/>
                    </a:ext>
                  </a:extLst>
                </p:cNvPr>
                <p:cNvSpPr/>
                <p:nvPr/>
              </p:nvSpPr>
              <p:spPr>
                <a:xfrm>
                  <a:off x="11483131" y="8155989"/>
                  <a:ext cx="3133735" cy="1448218"/>
                </a:xfrm>
                <a:prstGeom prst="rect">
                  <a:avLst/>
                </a:prstGeom>
                <a:solidFill>
                  <a:srgbClr val="FFC000">
                    <a:alpha val="25000"/>
                  </a:srgb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437" name="TextBox 436">
            <a:extLst>
              <a:ext uri="{FF2B5EF4-FFF2-40B4-BE49-F238E27FC236}">
                <a16:creationId xmlns:a16="http://schemas.microsoft.com/office/drawing/2014/main" id="{9CEB46CD-ACFD-4D19-801F-A3939443F8B4}"/>
              </a:ext>
            </a:extLst>
          </p:cNvPr>
          <p:cNvSpPr txBox="1"/>
          <p:nvPr/>
        </p:nvSpPr>
        <p:spPr>
          <a:xfrm>
            <a:off x="2465491" y="1259054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mbd_hw_nxp_fw_driver_dual_vnh5019_m2_Interface.png &gt;</a:t>
            </a:r>
            <a:endParaRPr lang="ko-KR" altLang="en-US" sz="1600" b="1"/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E25F9BA7-D6FF-40CE-B7AA-1CD139CD659F}"/>
              </a:ext>
            </a:extLst>
          </p:cNvPr>
          <p:cNvSpPr txBox="1"/>
          <p:nvPr/>
        </p:nvSpPr>
        <p:spPr>
          <a:xfrm>
            <a:off x="1988335" y="6370720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mbd_hw_nxp_fw_driver_dual_vnh5019_m1_Interface.png &gt;</a:t>
            </a:r>
            <a:endParaRPr lang="ko-KR" altLang="en-US" sz="1600" b="1"/>
          </a:p>
        </p:txBody>
      </p:sp>
      <p:grpSp>
        <p:nvGrpSpPr>
          <p:cNvPr id="470" name="그룹 469"/>
          <p:cNvGrpSpPr/>
          <p:nvPr/>
        </p:nvGrpSpPr>
        <p:grpSpPr>
          <a:xfrm>
            <a:off x="390542" y="1464897"/>
            <a:ext cx="11804672" cy="4779062"/>
            <a:chOff x="44567" y="1486512"/>
            <a:chExt cx="11804672" cy="4779062"/>
          </a:xfrm>
        </p:grpSpPr>
        <p:pic>
          <p:nvPicPr>
            <p:cNvPr id="179" name="그림 178">
              <a:extLst>
                <a:ext uri="{FF2B5EF4-FFF2-40B4-BE49-F238E27FC236}">
                  <a16:creationId xmlns:a16="http://schemas.microsoft.com/office/drawing/2014/main" id="{E6489FB6-6633-4ED4-A24F-A5C715488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67" y="2093928"/>
              <a:ext cx="3752764" cy="294319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A221633-E0A2-473E-9987-C0EC83D79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4380" y="1896507"/>
              <a:ext cx="7791450" cy="3371850"/>
            </a:xfrm>
            <a:prstGeom prst="rect">
              <a:avLst/>
            </a:prstGeom>
          </p:spPr>
        </p:pic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D391EB2A-8A9F-4B83-B5E0-0DF903B899B5}"/>
                </a:ext>
              </a:extLst>
            </p:cNvPr>
            <p:cNvSpPr/>
            <p:nvPr/>
          </p:nvSpPr>
          <p:spPr>
            <a:xfrm rot="5400000">
              <a:off x="5563644" y="1115051"/>
              <a:ext cx="147340" cy="105947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PTC13 – Switch3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6628792" y="1110058"/>
              <a:ext cx="147340" cy="106946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PTC12 – Switch2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8088CE1-C698-4D5A-B3A5-0FED01704B6C}"/>
                </a:ext>
              </a:extLst>
            </p:cNvPr>
            <p:cNvSpPr/>
            <p:nvPr/>
          </p:nvSpPr>
          <p:spPr>
            <a:xfrm>
              <a:off x="522884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34E0680-AE97-48C2-A86C-94C0EDBC51B0}"/>
                </a:ext>
              </a:extLst>
            </p:cNvPr>
            <p:cNvSpPr/>
            <p:nvPr/>
          </p:nvSpPr>
          <p:spPr>
            <a:xfrm>
              <a:off x="522884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213D76A-EFE3-495B-9273-C4BAE7042BD2}"/>
                </a:ext>
              </a:extLst>
            </p:cNvPr>
            <p:cNvSpPr/>
            <p:nvPr/>
          </p:nvSpPr>
          <p:spPr>
            <a:xfrm>
              <a:off x="537618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788DA86-1B77-4CF0-BFDA-D4A655347B33}"/>
                </a:ext>
              </a:extLst>
            </p:cNvPr>
            <p:cNvSpPr/>
            <p:nvPr/>
          </p:nvSpPr>
          <p:spPr>
            <a:xfrm>
              <a:off x="537618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1B1724F-8E08-45BE-9511-ECB5489A671C}"/>
                </a:ext>
              </a:extLst>
            </p:cNvPr>
            <p:cNvSpPr/>
            <p:nvPr/>
          </p:nvSpPr>
          <p:spPr>
            <a:xfrm>
              <a:off x="552352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832186-3EBE-4682-8D37-4AA49322060B}"/>
                </a:ext>
              </a:extLst>
            </p:cNvPr>
            <p:cNvSpPr/>
            <p:nvPr/>
          </p:nvSpPr>
          <p:spPr>
            <a:xfrm>
              <a:off x="552352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62630B-4154-4A4E-894B-86A515A3AEBD}"/>
                </a:ext>
              </a:extLst>
            </p:cNvPr>
            <p:cNvSpPr/>
            <p:nvPr/>
          </p:nvSpPr>
          <p:spPr>
            <a:xfrm>
              <a:off x="567086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957F641-B903-4E16-80DC-704835B2BD36}"/>
                </a:ext>
              </a:extLst>
            </p:cNvPr>
            <p:cNvSpPr/>
            <p:nvPr/>
          </p:nvSpPr>
          <p:spPr>
            <a:xfrm>
              <a:off x="5670862" y="210124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BC8C310-36F6-4856-BB75-E5EFA3A962AD}"/>
                </a:ext>
              </a:extLst>
            </p:cNvPr>
            <p:cNvSpPr/>
            <p:nvPr/>
          </p:nvSpPr>
          <p:spPr>
            <a:xfrm>
              <a:off x="5818202" y="195360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18DD3DD-FE5F-4BCE-9602-8F07A335EF7A}"/>
                </a:ext>
              </a:extLst>
            </p:cNvPr>
            <p:cNvSpPr/>
            <p:nvPr/>
          </p:nvSpPr>
          <p:spPr>
            <a:xfrm>
              <a:off x="5818202" y="2101244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F62808-2451-4736-919B-E428C2EF6430}"/>
                </a:ext>
              </a:extLst>
            </p:cNvPr>
            <p:cNvSpPr/>
            <p:nvPr/>
          </p:nvSpPr>
          <p:spPr>
            <a:xfrm>
              <a:off x="5965541" y="195360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D98AC22-B12A-49B2-8878-D50E2EAE899A}"/>
                </a:ext>
              </a:extLst>
            </p:cNvPr>
            <p:cNvSpPr/>
            <p:nvPr/>
          </p:nvSpPr>
          <p:spPr>
            <a:xfrm>
              <a:off x="5965541" y="2101244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B4DAD5A-62AC-4336-A5F8-27E6EB611434}"/>
                </a:ext>
              </a:extLst>
            </p:cNvPr>
            <p:cNvSpPr/>
            <p:nvPr/>
          </p:nvSpPr>
          <p:spPr>
            <a:xfrm>
              <a:off x="611288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6E96E23-5EE8-4621-BC76-FD759C9A8EAA}"/>
                </a:ext>
              </a:extLst>
            </p:cNvPr>
            <p:cNvSpPr/>
            <p:nvPr/>
          </p:nvSpPr>
          <p:spPr>
            <a:xfrm>
              <a:off x="611288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4D9F6FD-F6C8-4E01-A8F1-791675406461}"/>
                </a:ext>
              </a:extLst>
            </p:cNvPr>
            <p:cNvSpPr/>
            <p:nvPr/>
          </p:nvSpPr>
          <p:spPr>
            <a:xfrm>
              <a:off x="626022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2169CE8-7EC4-4281-9D77-EBA9F57B0F2C}"/>
                </a:ext>
              </a:extLst>
            </p:cNvPr>
            <p:cNvSpPr/>
            <p:nvPr/>
          </p:nvSpPr>
          <p:spPr>
            <a:xfrm>
              <a:off x="626022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6E4D48D-192C-40BC-8436-3F6A0C002C32}"/>
                </a:ext>
              </a:extLst>
            </p:cNvPr>
            <p:cNvSpPr/>
            <p:nvPr/>
          </p:nvSpPr>
          <p:spPr>
            <a:xfrm>
              <a:off x="6407560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6C98DB8-9F57-491A-B7B7-1EF082C3F557}"/>
                </a:ext>
              </a:extLst>
            </p:cNvPr>
            <p:cNvSpPr/>
            <p:nvPr/>
          </p:nvSpPr>
          <p:spPr>
            <a:xfrm>
              <a:off x="6407560" y="2101244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5A31DC8-5CBA-46B9-B2C8-8E1B4C4CE9BB}"/>
                </a:ext>
              </a:extLst>
            </p:cNvPr>
            <p:cNvSpPr/>
            <p:nvPr/>
          </p:nvSpPr>
          <p:spPr>
            <a:xfrm>
              <a:off x="6554900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9136217-9126-43E3-82B8-152AA7F23117}"/>
                </a:ext>
              </a:extLst>
            </p:cNvPr>
            <p:cNvSpPr/>
            <p:nvPr/>
          </p:nvSpPr>
          <p:spPr>
            <a:xfrm>
              <a:off x="6554900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FC790B7-FBFA-47ED-9DF1-A03B40974D81}"/>
                </a:ext>
              </a:extLst>
            </p:cNvPr>
            <p:cNvSpPr/>
            <p:nvPr/>
          </p:nvSpPr>
          <p:spPr>
            <a:xfrm>
              <a:off x="812920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BE1545C-60C7-4C83-BA13-5B0CEA9017C1}"/>
                </a:ext>
              </a:extLst>
            </p:cNvPr>
            <p:cNvSpPr/>
            <p:nvPr/>
          </p:nvSpPr>
          <p:spPr>
            <a:xfrm>
              <a:off x="812920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66BCB99-1664-45F7-A51C-60FF43993001}"/>
                </a:ext>
              </a:extLst>
            </p:cNvPr>
            <p:cNvSpPr/>
            <p:nvPr/>
          </p:nvSpPr>
          <p:spPr>
            <a:xfrm>
              <a:off x="827654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83F2DDC-2FE5-4FBC-A1B0-0D8A23D9977C}"/>
                </a:ext>
              </a:extLst>
            </p:cNvPr>
            <p:cNvSpPr/>
            <p:nvPr/>
          </p:nvSpPr>
          <p:spPr>
            <a:xfrm>
              <a:off x="827654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3033657-F1B6-41A3-B2B5-B687B2678720}"/>
                </a:ext>
              </a:extLst>
            </p:cNvPr>
            <p:cNvSpPr/>
            <p:nvPr/>
          </p:nvSpPr>
          <p:spPr>
            <a:xfrm>
              <a:off x="842388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628A91F-9373-4B40-98BF-664118C5EFD6}"/>
                </a:ext>
              </a:extLst>
            </p:cNvPr>
            <p:cNvSpPr/>
            <p:nvPr/>
          </p:nvSpPr>
          <p:spPr>
            <a:xfrm>
              <a:off x="842388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60B695E-5F3E-456B-A28A-86261F094948}"/>
                </a:ext>
              </a:extLst>
            </p:cNvPr>
            <p:cNvSpPr/>
            <p:nvPr/>
          </p:nvSpPr>
          <p:spPr>
            <a:xfrm>
              <a:off x="857122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F720540-AB93-41E7-84EC-341853CF5D59}"/>
                </a:ext>
              </a:extLst>
            </p:cNvPr>
            <p:cNvSpPr/>
            <p:nvPr/>
          </p:nvSpPr>
          <p:spPr>
            <a:xfrm>
              <a:off x="857122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2D29B05-5C7C-4CE1-A422-4242D4F036A8}"/>
                </a:ext>
              </a:extLst>
            </p:cNvPr>
            <p:cNvSpPr/>
            <p:nvPr/>
          </p:nvSpPr>
          <p:spPr>
            <a:xfrm>
              <a:off x="871856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0AB4870-D044-4514-9720-B077DD48F2BE}"/>
                </a:ext>
              </a:extLst>
            </p:cNvPr>
            <p:cNvSpPr/>
            <p:nvPr/>
          </p:nvSpPr>
          <p:spPr>
            <a:xfrm>
              <a:off x="871856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4C6C688-C77B-4286-875D-9BE3B514E591}"/>
                </a:ext>
              </a:extLst>
            </p:cNvPr>
            <p:cNvSpPr/>
            <p:nvPr/>
          </p:nvSpPr>
          <p:spPr>
            <a:xfrm>
              <a:off x="8865902" y="1953606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DEF4250-6B52-49D8-9949-4AFEFEF8A1CD}"/>
                </a:ext>
              </a:extLst>
            </p:cNvPr>
            <p:cNvSpPr/>
            <p:nvPr/>
          </p:nvSpPr>
          <p:spPr>
            <a:xfrm>
              <a:off x="886590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887B12F-6FEE-4DB2-BE35-C6F3D8E6B92B}"/>
                </a:ext>
              </a:extLst>
            </p:cNvPr>
            <p:cNvSpPr/>
            <p:nvPr/>
          </p:nvSpPr>
          <p:spPr>
            <a:xfrm>
              <a:off x="9013242" y="1953606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D4BDC4F-C014-4913-80E9-277BC95F1C97}"/>
                </a:ext>
              </a:extLst>
            </p:cNvPr>
            <p:cNvSpPr/>
            <p:nvPr/>
          </p:nvSpPr>
          <p:spPr>
            <a:xfrm>
              <a:off x="901324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C72B515-B227-48BB-9DC9-721CD538798E}"/>
                </a:ext>
              </a:extLst>
            </p:cNvPr>
            <p:cNvSpPr/>
            <p:nvPr/>
          </p:nvSpPr>
          <p:spPr>
            <a:xfrm>
              <a:off x="916058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B1777B6-8FD6-464E-97C4-5B9EA411173B}"/>
                </a:ext>
              </a:extLst>
            </p:cNvPr>
            <p:cNvSpPr/>
            <p:nvPr/>
          </p:nvSpPr>
          <p:spPr>
            <a:xfrm>
              <a:off x="916058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C8871F1-4EF2-435B-B559-DC9CBD603C6F}"/>
                </a:ext>
              </a:extLst>
            </p:cNvPr>
            <p:cNvSpPr/>
            <p:nvPr/>
          </p:nvSpPr>
          <p:spPr>
            <a:xfrm>
              <a:off x="930792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2AF168E-1CD3-435E-847A-CA9B6C182ABD}"/>
                </a:ext>
              </a:extLst>
            </p:cNvPr>
            <p:cNvSpPr/>
            <p:nvPr/>
          </p:nvSpPr>
          <p:spPr>
            <a:xfrm>
              <a:off x="930792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F3F386E-7BD2-48B9-85C0-73B0084BEA13}"/>
                </a:ext>
              </a:extLst>
            </p:cNvPr>
            <p:cNvSpPr/>
            <p:nvPr/>
          </p:nvSpPr>
          <p:spPr>
            <a:xfrm>
              <a:off x="945526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13D7D3B-FA39-4824-9E73-83C215CCCB14}"/>
                </a:ext>
              </a:extLst>
            </p:cNvPr>
            <p:cNvSpPr/>
            <p:nvPr/>
          </p:nvSpPr>
          <p:spPr>
            <a:xfrm>
              <a:off x="945526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94406AA-8334-4BBB-A52D-31B98CB8272B}"/>
                </a:ext>
              </a:extLst>
            </p:cNvPr>
            <p:cNvSpPr/>
            <p:nvPr/>
          </p:nvSpPr>
          <p:spPr>
            <a:xfrm>
              <a:off x="679163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3A3F712-9052-4C27-99AD-F3AE43CACA58}"/>
                </a:ext>
              </a:extLst>
            </p:cNvPr>
            <p:cNvSpPr/>
            <p:nvPr/>
          </p:nvSpPr>
          <p:spPr>
            <a:xfrm>
              <a:off x="679163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9853ADF-278B-499D-BF9C-4A32C58BB4AB}"/>
                </a:ext>
              </a:extLst>
            </p:cNvPr>
            <p:cNvSpPr/>
            <p:nvPr/>
          </p:nvSpPr>
          <p:spPr>
            <a:xfrm>
              <a:off x="693897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F46E112-0761-4A78-B55D-951175B02D6F}"/>
                </a:ext>
              </a:extLst>
            </p:cNvPr>
            <p:cNvSpPr/>
            <p:nvPr/>
          </p:nvSpPr>
          <p:spPr>
            <a:xfrm>
              <a:off x="6938974" y="2101244"/>
              <a:ext cx="147340" cy="123825"/>
            </a:xfrm>
            <a:prstGeom prst="rect">
              <a:avLst/>
            </a:prstGeom>
            <a:solidFill>
              <a:srgbClr val="FF33CC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69BDC8D-F935-4BEF-8405-34155705E98D}"/>
                </a:ext>
              </a:extLst>
            </p:cNvPr>
            <p:cNvSpPr/>
            <p:nvPr/>
          </p:nvSpPr>
          <p:spPr>
            <a:xfrm>
              <a:off x="708631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0C2221A-5126-4C33-83E1-4AD3A10A37EA}"/>
                </a:ext>
              </a:extLst>
            </p:cNvPr>
            <p:cNvSpPr/>
            <p:nvPr/>
          </p:nvSpPr>
          <p:spPr>
            <a:xfrm>
              <a:off x="708631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648FBE0-282B-4300-9E07-B32DF3B55CC1}"/>
                </a:ext>
              </a:extLst>
            </p:cNvPr>
            <p:cNvSpPr/>
            <p:nvPr/>
          </p:nvSpPr>
          <p:spPr>
            <a:xfrm>
              <a:off x="723365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7534793-7CF6-4E73-B677-23D12FAC1BAE}"/>
                </a:ext>
              </a:extLst>
            </p:cNvPr>
            <p:cNvSpPr/>
            <p:nvPr/>
          </p:nvSpPr>
          <p:spPr>
            <a:xfrm>
              <a:off x="7233654" y="2101244"/>
              <a:ext cx="147340" cy="123825"/>
            </a:xfrm>
            <a:prstGeom prst="rect">
              <a:avLst/>
            </a:prstGeom>
            <a:solidFill>
              <a:srgbClr val="05FF76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FE1E028-B832-4931-A56E-24FAE3A9E524}"/>
                </a:ext>
              </a:extLst>
            </p:cNvPr>
            <p:cNvSpPr/>
            <p:nvPr/>
          </p:nvSpPr>
          <p:spPr>
            <a:xfrm>
              <a:off x="738099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BC0F4EB-B72E-4B1F-9CD8-FCA1305F9944}"/>
                </a:ext>
              </a:extLst>
            </p:cNvPr>
            <p:cNvSpPr/>
            <p:nvPr/>
          </p:nvSpPr>
          <p:spPr>
            <a:xfrm>
              <a:off x="738099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7336E81-EF6E-4566-A871-80014AACCEEC}"/>
                </a:ext>
              </a:extLst>
            </p:cNvPr>
            <p:cNvSpPr/>
            <p:nvPr/>
          </p:nvSpPr>
          <p:spPr>
            <a:xfrm>
              <a:off x="752833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6A2B708-0654-4DF4-820C-38153B4230DC}"/>
                </a:ext>
              </a:extLst>
            </p:cNvPr>
            <p:cNvSpPr/>
            <p:nvPr/>
          </p:nvSpPr>
          <p:spPr>
            <a:xfrm>
              <a:off x="7528333" y="2101244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7536B3A-DE38-4B48-AE7F-9A093ABFB5E8}"/>
                </a:ext>
              </a:extLst>
            </p:cNvPr>
            <p:cNvSpPr/>
            <p:nvPr/>
          </p:nvSpPr>
          <p:spPr>
            <a:xfrm>
              <a:off x="767567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A90F1A5-06DD-4CDB-9FFA-9EF504ACA625}"/>
                </a:ext>
              </a:extLst>
            </p:cNvPr>
            <p:cNvSpPr/>
            <p:nvPr/>
          </p:nvSpPr>
          <p:spPr>
            <a:xfrm>
              <a:off x="767567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6B77C33-537B-4B22-82FA-4357803B2646}"/>
                </a:ext>
              </a:extLst>
            </p:cNvPr>
            <p:cNvSpPr/>
            <p:nvPr/>
          </p:nvSpPr>
          <p:spPr>
            <a:xfrm>
              <a:off x="782301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C26E2BB-13D1-4845-88ED-2485AE5D51BF}"/>
                </a:ext>
              </a:extLst>
            </p:cNvPr>
            <p:cNvSpPr/>
            <p:nvPr/>
          </p:nvSpPr>
          <p:spPr>
            <a:xfrm>
              <a:off x="782301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4ED9DCB-3995-42EE-AFE9-8427FEDF1100}"/>
                </a:ext>
              </a:extLst>
            </p:cNvPr>
            <p:cNvSpPr/>
            <p:nvPr/>
          </p:nvSpPr>
          <p:spPr>
            <a:xfrm>
              <a:off x="11196255" y="3019867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1D53A38-0935-46B7-8379-0ED9494DC6B0}"/>
                </a:ext>
              </a:extLst>
            </p:cNvPr>
            <p:cNvSpPr/>
            <p:nvPr/>
          </p:nvSpPr>
          <p:spPr>
            <a:xfrm>
              <a:off x="11196255" y="3684031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B38E0C8-656F-46DC-9EDC-52D165E7EC52}"/>
                </a:ext>
              </a:extLst>
            </p:cNvPr>
            <p:cNvSpPr txBox="1"/>
            <p:nvPr/>
          </p:nvSpPr>
          <p:spPr>
            <a:xfrm rot="5400000" flipH="1" flipV="1">
              <a:off x="11401371" y="3131513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1AE0BD4-B398-416E-8F22-C95B6FC4856B}"/>
                </a:ext>
              </a:extLst>
            </p:cNvPr>
            <p:cNvSpPr txBox="1"/>
            <p:nvPr/>
          </p:nvSpPr>
          <p:spPr>
            <a:xfrm rot="5400000" flipH="1" flipV="1">
              <a:off x="11401371" y="3800440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5B8AA59-B48B-48AE-8A94-6DF66AA81D36}"/>
                </a:ext>
              </a:extLst>
            </p:cNvPr>
            <p:cNvSpPr/>
            <p:nvPr/>
          </p:nvSpPr>
          <p:spPr>
            <a:xfrm>
              <a:off x="11012105" y="2294621"/>
              <a:ext cx="603250" cy="586136"/>
            </a:xfrm>
            <a:prstGeom prst="rect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01ED6D8-9703-4EEC-AAD0-8BD8E3D2787B}"/>
                </a:ext>
              </a:extLst>
            </p:cNvPr>
            <p:cNvSpPr txBox="1"/>
            <p:nvPr/>
          </p:nvSpPr>
          <p:spPr>
            <a:xfrm rot="5400000" flipH="1" flipV="1">
              <a:off x="11246898" y="2461033"/>
              <a:ext cx="985945" cy="218737"/>
            </a:xfrm>
            <a:prstGeom prst="rect">
              <a:avLst/>
            </a:prstGeom>
            <a:solidFill>
              <a:schemeClr val="accent3"/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7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/>
                <a:t>Potentiometer</a:t>
              </a:r>
            </a:p>
            <a:p>
              <a:r>
                <a:rPr lang="en-US" altLang="ko-KR"/>
                <a:t>ADC0_SE12 - PTC14</a:t>
              </a:r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ED61C08-5C4A-4965-812E-9899C9EA1613}"/>
                </a:ext>
              </a:extLst>
            </p:cNvPr>
            <p:cNvSpPr/>
            <p:nvPr/>
          </p:nvSpPr>
          <p:spPr>
            <a:xfrm>
              <a:off x="839440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A6B641E1-B0C6-4675-8F28-CD8A3AE04C4E}"/>
                </a:ext>
              </a:extLst>
            </p:cNvPr>
            <p:cNvSpPr/>
            <p:nvPr/>
          </p:nvSpPr>
          <p:spPr>
            <a:xfrm>
              <a:off x="839440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503B86D-4811-4839-AEC0-EEDE577CAA60}"/>
                </a:ext>
              </a:extLst>
            </p:cNvPr>
            <p:cNvSpPr/>
            <p:nvPr/>
          </p:nvSpPr>
          <p:spPr>
            <a:xfrm>
              <a:off x="854174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C6E9371-C566-4B6B-8624-97B17C7D6D49}"/>
                </a:ext>
              </a:extLst>
            </p:cNvPr>
            <p:cNvSpPr/>
            <p:nvPr/>
          </p:nvSpPr>
          <p:spPr>
            <a:xfrm>
              <a:off x="854174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200736C-2EE3-496D-B87E-A6B1AF15BF0F}"/>
                </a:ext>
              </a:extLst>
            </p:cNvPr>
            <p:cNvSpPr/>
            <p:nvPr/>
          </p:nvSpPr>
          <p:spPr>
            <a:xfrm>
              <a:off x="868908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1CCB8C53-BEA6-405E-9B6A-81EC9C2C29C4}"/>
                </a:ext>
              </a:extLst>
            </p:cNvPr>
            <p:cNvSpPr/>
            <p:nvPr/>
          </p:nvSpPr>
          <p:spPr>
            <a:xfrm>
              <a:off x="868908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4D76918-473A-4053-9DA9-3FFF2F33127A}"/>
                </a:ext>
              </a:extLst>
            </p:cNvPr>
            <p:cNvSpPr/>
            <p:nvPr/>
          </p:nvSpPr>
          <p:spPr>
            <a:xfrm>
              <a:off x="883642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DE035654-E99F-4854-BAC2-0A67A2B84716}"/>
                </a:ext>
              </a:extLst>
            </p:cNvPr>
            <p:cNvSpPr/>
            <p:nvPr/>
          </p:nvSpPr>
          <p:spPr>
            <a:xfrm>
              <a:off x="883642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63687D8-92A7-4C07-AA4A-32E59C166D51}"/>
                </a:ext>
              </a:extLst>
            </p:cNvPr>
            <p:cNvSpPr/>
            <p:nvPr/>
          </p:nvSpPr>
          <p:spPr>
            <a:xfrm>
              <a:off x="898376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FFB09DCA-58A6-44DC-B93F-F893BAFFED72}"/>
                </a:ext>
              </a:extLst>
            </p:cNvPr>
            <p:cNvSpPr/>
            <p:nvPr/>
          </p:nvSpPr>
          <p:spPr>
            <a:xfrm>
              <a:off x="898376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4B4D9D1-D63C-4236-A451-9A675F21A4CF}"/>
                </a:ext>
              </a:extLst>
            </p:cNvPr>
            <p:cNvSpPr/>
            <p:nvPr/>
          </p:nvSpPr>
          <p:spPr>
            <a:xfrm>
              <a:off x="9131100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82F2275-ADF1-4C69-867E-946EF0480F5C}"/>
                </a:ext>
              </a:extLst>
            </p:cNvPr>
            <p:cNvSpPr/>
            <p:nvPr/>
          </p:nvSpPr>
          <p:spPr>
            <a:xfrm>
              <a:off x="9131100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8A541394-A374-46E4-A17A-ADB4AE9F716C}"/>
                </a:ext>
              </a:extLst>
            </p:cNvPr>
            <p:cNvSpPr/>
            <p:nvPr/>
          </p:nvSpPr>
          <p:spPr>
            <a:xfrm>
              <a:off x="9278440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C2EE8F1-80C8-44E8-A56D-42CABD8DCF1F}"/>
                </a:ext>
              </a:extLst>
            </p:cNvPr>
            <p:cNvSpPr/>
            <p:nvPr/>
          </p:nvSpPr>
          <p:spPr>
            <a:xfrm>
              <a:off x="9278440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1A6E48E-F174-4AB6-A1E7-A86B7A9F272D}"/>
                </a:ext>
              </a:extLst>
            </p:cNvPr>
            <p:cNvSpPr/>
            <p:nvPr/>
          </p:nvSpPr>
          <p:spPr>
            <a:xfrm>
              <a:off x="9425780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3DB81E2-9494-4450-BCC5-F4FEFFB3C21E}"/>
                </a:ext>
              </a:extLst>
            </p:cNvPr>
            <p:cNvSpPr/>
            <p:nvPr/>
          </p:nvSpPr>
          <p:spPr>
            <a:xfrm>
              <a:off x="9425780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4344007-41A5-46EE-8B98-BD9B11FDD6AC}"/>
                </a:ext>
              </a:extLst>
            </p:cNvPr>
            <p:cNvSpPr/>
            <p:nvPr/>
          </p:nvSpPr>
          <p:spPr>
            <a:xfrm>
              <a:off x="957311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7E5966A3-B96B-46D4-8774-9B23998270EF}"/>
                </a:ext>
              </a:extLst>
            </p:cNvPr>
            <p:cNvSpPr/>
            <p:nvPr/>
          </p:nvSpPr>
          <p:spPr>
            <a:xfrm>
              <a:off x="957311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CB924C0-68D0-49E2-A12D-A2CB2D18B91B}"/>
                </a:ext>
              </a:extLst>
            </p:cNvPr>
            <p:cNvSpPr/>
            <p:nvPr/>
          </p:nvSpPr>
          <p:spPr>
            <a:xfrm>
              <a:off x="972045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CF5522D1-ECFB-43D3-87C7-8572B6CB6E93}"/>
                </a:ext>
              </a:extLst>
            </p:cNvPr>
            <p:cNvSpPr/>
            <p:nvPr/>
          </p:nvSpPr>
          <p:spPr>
            <a:xfrm>
              <a:off x="972045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76C7CE6-30AB-4A9D-8FAF-EC07202A09F9}"/>
                </a:ext>
              </a:extLst>
            </p:cNvPr>
            <p:cNvSpPr/>
            <p:nvPr/>
          </p:nvSpPr>
          <p:spPr>
            <a:xfrm>
              <a:off x="7078776" y="4900804"/>
              <a:ext cx="147340" cy="123825"/>
            </a:xfrm>
            <a:prstGeom prst="rect">
              <a:avLst/>
            </a:prstGeom>
            <a:solidFill>
              <a:srgbClr val="FF7C8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8FC0B4E1-80B1-4516-B8FE-DFB09C552592}"/>
                </a:ext>
              </a:extLst>
            </p:cNvPr>
            <p:cNvSpPr/>
            <p:nvPr/>
          </p:nvSpPr>
          <p:spPr>
            <a:xfrm>
              <a:off x="707877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4BB32DA0-E6E5-445C-B776-A687496C3C7C}"/>
                </a:ext>
              </a:extLst>
            </p:cNvPr>
            <p:cNvSpPr/>
            <p:nvPr/>
          </p:nvSpPr>
          <p:spPr>
            <a:xfrm>
              <a:off x="722611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3544EAE-CDE6-4D81-90E8-2FD9477267C7}"/>
                </a:ext>
              </a:extLst>
            </p:cNvPr>
            <p:cNvSpPr/>
            <p:nvPr/>
          </p:nvSpPr>
          <p:spPr>
            <a:xfrm>
              <a:off x="722611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2676DB62-5D3C-425A-9908-9EFC430E7BF6}"/>
                </a:ext>
              </a:extLst>
            </p:cNvPr>
            <p:cNvSpPr/>
            <p:nvPr/>
          </p:nvSpPr>
          <p:spPr>
            <a:xfrm>
              <a:off x="7373456" y="4900804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26C3CA3-38C2-4B99-9D78-E31CF2F12BA8}"/>
                </a:ext>
              </a:extLst>
            </p:cNvPr>
            <p:cNvSpPr/>
            <p:nvPr/>
          </p:nvSpPr>
          <p:spPr>
            <a:xfrm>
              <a:off x="737345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BBB2732-3FAD-4914-9B03-F3D50B2754B1}"/>
                </a:ext>
              </a:extLst>
            </p:cNvPr>
            <p:cNvSpPr/>
            <p:nvPr/>
          </p:nvSpPr>
          <p:spPr>
            <a:xfrm>
              <a:off x="752079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411DE548-6581-47F6-9537-3DEFD571AA16}"/>
                </a:ext>
              </a:extLst>
            </p:cNvPr>
            <p:cNvSpPr/>
            <p:nvPr/>
          </p:nvSpPr>
          <p:spPr>
            <a:xfrm>
              <a:off x="752079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E6A49205-221E-4CD1-83BB-E38BA2CDE5B4}"/>
                </a:ext>
              </a:extLst>
            </p:cNvPr>
            <p:cNvSpPr/>
            <p:nvPr/>
          </p:nvSpPr>
          <p:spPr>
            <a:xfrm>
              <a:off x="766813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3406D2C-E5D7-4348-A08D-2602A7C202EB}"/>
                </a:ext>
              </a:extLst>
            </p:cNvPr>
            <p:cNvSpPr/>
            <p:nvPr/>
          </p:nvSpPr>
          <p:spPr>
            <a:xfrm>
              <a:off x="766813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3BE59C9-BFCD-401A-9C11-3210A93C4A4A}"/>
                </a:ext>
              </a:extLst>
            </p:cNvPr>
            <p:cNvSpPr/>
            <p:nvPr/>
          </p:nvSpPr>
          <p:spPr>
            <a:xfrm>
              <a:off x="781547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AD43D5AC-D004-49A3-AA9A-B5A8A34D9921}"/>
                </a:ext>
              </a:extLst>
            </p:cNvPr>
            <p:cNvSpPr/>
            <p:nvPr/>
          </p:nvSpPr>
          <p:spPr>
            <a:xfrm>
              <a:off x="7815475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2ED7F241-1D1A-4EC7-9CBB-F99CF2CF4F7B}"/>
                </a:ext>
              </a:extLst>
            </p:cNvPr>
            <p:cNvSpPr/>
            <p:nvPr/>
          </p:nvSpPr>
          <p:spPr>
            <a:xfrm>
              <a:off x="796281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1AA0C2BA-40AE-4F49-9C59-2EAAAEB55B1E}"/>
                </a:ext>
              </a:extLst>
            </p:cNvPr>
            <p:cNvSpPr/>
            <p:nvPr/>
          </p:nvSpPr>
          <p:spPr>
            <a:xfrm>
              <a:off x="7962815" y="5054792"/>
              <a:ext cx="147340" cy="1238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DF554211-C1CC-46B6-89E6-5603A944135F}"/>
                </a:ext>
              </a:extLst>
            </p:cNvPr>
            <p:cNvSpPr/>
            <p:nvPr/>
          </p:nvSpPr>
          <p:spPr>
            <a:xfrm>
              <a:off x="811015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E70A1C71-1205-4DC1-B00C-526C2111B051}"/>
                </a:ext>
              </a:extLst>
            </p:cNvPr>
            <p:cNvSpPr/>
            <p:nvPr/>
          </p:nvSpPr>
          <p:spPr>
            <a:xfrm>
              <a:off x="8110155" y="5054792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0F54423-CFE6-4231-A1C2-CE050E007A4E}"/>
                </a:ext>
              </a:extLst>
            </p:cNvPr>
            <p:cNvSpPr/>
            <p:nvPr/>
          </p:nvSpPr>
          <p:spPr>
            <a:xfrm>
              <a:off x="575263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EC9D21ED-A076-4AD1-86C6-D29A80851853}"/>
                </a:ext>
              </a:extLst>
            </p:cNvPr>
            <p:cNvSpPr/>
            <p:nvPr/>
          </p:nvSpPr>
          <p:spPr>
            <a:xfrm>
              <a:off x="575263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1813BF2-832D-4C0A-A16F-E2E0B47A5BB0}"/>
                </a:ext>
              </a:extLst>
            </p:cNvPr>
            <p:cNvSpPr/>
            <p:nvPr/>
          </p:nvSpPr>
          <p:spPr>
            <a:xfrm>
              <a:off x="589997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9D8CA34D-D248-4087-B11D-51121A884BAE}"/>
                </a:ext>
              </a:extLst>
            </p:cNvPr>
            <p:cNvSpPr/>
            <p:nvPr/>
          </p:nvSpPr>
          <p:spPr>
            <a:xfrm>
              <a:off x="589997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54950BC2-2639-4C4E-9F7A-0516CA24A027}"/>
                </a:ext>
              </a:extLst>
            </p:cNvPr>
            <p:cNvSpPr/>
            <p:nvPr/>
          </p:nvSpPr>
          <p:spPr>
            <a:xfrm>
              <a:off x="604731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376A8D2C-CE41-4D33-B68D-F4177252E608}"/>
                </a:ext>
              </a:extLst>
            </p:cNvPr>
            <p:cNvSpPr/>
            <p:nvPr/>
          </p:nvSpPr>
          <p:spPr>
            <a:xfrm>
              <a:off x="604731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ED15BE11-BF35-4EA1-BD08-E92F2CD49112}"/>
                </a:ext>
              </a:extLst>
            </p:cNvPr>
            <p:cNvSpPr/>
            <p:nvPr/>
          </p:nvSpPr>
          <p:spPr>
            <a:xfrm>
              <a:off x="619465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68DFF6-3587-47F4-A775-E2A74EF83E52}"/>
                </a:ext>
              </a:extLst>
            </p:cNvPr>
            <p:cNvSpPr/>
            <p:nvPr/>
          </p:nvSpPr>
          <p:spPr>
            <a:xfrm>
              <a:off x="619465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6EA021AF-83DF-4151-B56A-2ECFEF8E504D}"/>
                </a:ext>
              </a:extLst>
            </p:cNvPr>
            <p:cNvSpPr/>
            <p:nvPr/>
          </p:nvSpPr>
          <p:spPr>
            <a:xfrm>
              <a:off x="6341999" y="4900804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1DE88676-8872-422A-94CF-F861BD671579}"/>
                </a:ext>
              </a:extLst>
            </p:cNvPr>
            <p:cNvSpPr/>
            <p:nvPr/>
          </p:nvSpPr>
          <p:spPr>
            <a:xfrm>
              <a:off x="634199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0FF520FC-9B19-456E-A80D-EB892179398A}"/>
                </a:ext>
              </a:extLst>
            </p:cNvPr>
            <p:cNvSpPr/>
            <p:nvPr/>
          </p:nvSpPr>
          <p:spPr>
            <a:xfrm>
              <a:off x="6489338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958BCBC-C2C9-4B1B-A446-648AE72C73C4}"/>
                </a:ext>
              </a:extLst>
            </p:cNvPr>
            <p:cNvSpPr/>
            <p:nvPr/>
          </p:nvSpPr>
          <p:spPr>
            <a:xfrm>
              <a:off x="6489338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DD22AAFC-E711-42CE-B555-922191CBD1BA}"/>
                </a:ext>
              </a:extLst>
            </p:cNvPr>
            <p:cNvSpPr/>
            <p:nvPr/>
          </p:nvSpPr>
          <p:spPr>
            <a:xfrm>
              <a:off x="6636678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FE3947F-F563-418B-AA77-4815EBE2A0D9}"/>
                </a:ext>
              </a:extLst>
            </p:cNvPr>
            <p:cNvSpPr/>
            <p:nvPr/>
          </p:nvSpPr>
          <p:spPr>
            <a:xfrm>
              <a:off x="6636678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623270EA-26D4-4EFF-97A8-601D5E2D9447}"/>
                </a:ext>
              </a:extLst>
            </p:cNvPr>
            <p:cNvSpPr/>
            <p:nvPr/>
          </p:nvSpPr>
          <p:spPr>
            <a:xfrm>
              <a:off x="6784018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9C79CFE-0251-4058-9169-977B1716736C}"/>
                </a:ext>
              </a:extLst>
            </p:cNvPr>
            <p:cNvSpPr/>
            <p:nvPr/>
          </p:nvSpPr>
          <p:spPr>
            <a:xfrm>
              <a:off x="6784018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0" name="꺾인 연결선 270">
              <a:extLst>
                <a:ext uri="{FF2B5EF4-FFF2-40B4-BE49-F238E27FC236}">
                  <a16:creationId xmlns:a16="http://schemas.microsoft.com/office/drawing/2014/main" id="{C3CF100E-6F5F-4255-A1CF-497AD6B248C1}"/>
                </a:ext>
              </a:extLst>
            </p:cNvPr>
            <p:cNvCxnSpPr>
              <a:cxnSpLocks/>
              <a:stCxn id="68" idx="1"/>
              <a:endCxn id="103" idx="0"/>
            </p:cNvCxnSpPr>
            <p:nvPr/>
          </p:nvCxnSpPr>
          <p:spPr>
            <a:xfrm rot="10800000" flipV="1">
              <a:off x="8036485" y="2587688"/>
              <a:ext cx="2975620" cy="2467103"/>
            </a:xfrm>
            <a:prstGeom prst="bentConnector2">
              <a:avLst/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5" name="꺾인 연결선 329">
              <a:extLst>
                <a:ext uri="{FF2B5EF4-FFF2-40B4-BE49-F238E27FC236}">
                  <a16:creationId xmlns:a16="http://schemas.microsoft.com/office/drawing/2014/main" id="{B73FF536-BF6B-4E89-A4A9-78976322F1FB}"/>
                </a:ext>
              </a:extLst>
            </p:cNvPr>
            <p:cNvCxnSpPr>
              <a:cxnSpLocks/>
              <a:stCxn id="213" idx="2"/>
              <a:endCxn id="55" idx="2"/>
            </p:cNvCxnSpPr>
            <p:nvPr/>
          </p:nvCxnSpPr>
          <p:spPr>
            <a:xfrm rot="16200000" flipH="1">
              <a:off x="5221379" y="139124"/>
              <a:ext cx="12700" cy="4171889"/>
            </a:xfrm>
            <a:prstGeom prst="bentConnector3">
              <a:avLst>
                <a:gd name="adj1" fmla="val 3150016"/>
              </a:avLst>
            </a:prstGeom>
            <a:noFill/>
            <a:ln w="28575">
              <a:solidFill>
                <a:srgbClr val="05FF76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1BBB57CC-5C3C-4AC8-B267-537C76FA1FAD}"/>
                </a:ext>
              </a:extLst>
            </p:cNvPr>
            <p:cNvSpPr txBox="1"/>
            <p:nvPr/>
          </p:nvSpPr>
          <p:spPr>
            <a:xfrm rot="5400000" flipV="1">
              <a:off x="2556666" y="1721816"/>
              <a:ext cx="588115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EN (Enable)</a:t>
              </a:r>
              <a:endParaRPr lang="ko-KR" altLang="en-US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12B1F5C3-AF65-4941-ABF9-5027E0CAD030}"/>
                </a:ext>
              </a:extLst>
            </p:cNvPr>
            <p:cNvSpPr txBox="1"/>
            <p:nvPr/>
          </p:nvSpPr>
          <p:spPr>
            <a:xfrm rot="5400000" flipV="1">
              <a:off x="2160135" y="1857707"/>
              <a:ext cx="298412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PWM</a:t>
              </a:r>
              <a:endParaRPr lang="ko-KR" altLang="en-US"/>
            </a:p>
          </p:txBody>
        </p:sp>
        <p:cxnSp>
          <p:nvCxnSpPr>
            <p:cNvPr id="138" name="꺾인 연결선 368">
              <a:extLst>
                <a:ext uri="{FF2B5EF4-FFF2-40B4-BE49-F238E27FC236}">
                  <a16:creationId xmlns:a16="http://schemas.microsoft.com/office/drawing/2014/main" id="{FEADFFD8-5951-4E43-8AB2-51DFB3D9463B}"/>
                </a:ext>
              </a:extLst>
            </p:cNvPr>
            <p:cNvCxnSpPr>
              <a:cxnSpLocks/>
              <a:stCxn id="25" idx="2"/>
              <a:endCxn id="208" idx="2"/>
            </p:cNvCxnSpPr>
            <p:nvPr/>
          </p:nvCxnSpPr>
          <p:spPr>
            <a:xfrm rot="5400000">
              <a:off x="4395286" y="139125"/>
              <a:ext cx="12700" cy="4171889"/>
            </a:xfrm>
            <a:prstGeom prst="bentConnector3">
              <a:avLst>
                <a:gd name="adj1" fmla="val 4320000"/>
              </a:avLst>
            </a:prstGeom>
            <a:noFill/>
            <a:ln w="28575">
              <a:solidFill>
                <a:schemeClr val="accent5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꺾인 연결선 340">
              <a:extLst>
                <a:ext uri="{FF2B5EF4-FFF2-40B4-BE49-F238E27FC236}">
                  <a16:creationId xmlns:a16="http://schemas.microsoft.com/office/drawing/2014/main" id="{AF13FCD6-6716-497A-9C2D-AA853D0479CD}"/>
                </a:ext>
              </a:extLst>
            </p:cNvPr>
            <p:cNvCxnSpPr>
              <a:cxnSpLocks/>
              <a:stCxn id="215" idx="2"/>
              <a:endCxn id="59" idx="2"/>
            </p:cNvCxnSpPr>
            <p:nvPr/>
          </p:nvCxnSpPr>
          <p:spPr>
            <a:xfrm rot="16200000" flipH="1">
              <a:off x="5516058" y="139124"/>
              <a:ext cx="12700" cy="4171889"/>
            </a:xfrm>
            <a:prstGeom prst="bentConnector3">
              <a:avLst>
                <a:gd name="adj1" fmla="val 2175000"/>
              </a:avLst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EB2E5FED-4441-4AB7-9C61-FFB1AA8636C4}"/>
                </a:ext>
              </a:extLst>
            </p:cNvPr>
            <p:cNvSpPr txBox="1"/>
            <p:nvPr/>
          </p:nvSpPr>
          <p:spPr>
            <a:xfrm>
              <a:off x="3110065" y="5621414"/>
              <a:ext cx="1885056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</a:rPr>
                <a:t>CS Pin</a:t>
              </a:r>
            </a:p>
            <a:p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 </a:t>
              </a:r>
              <a:r>
                <a:rPr lang="ko-KR" altLang="en-US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전류에 비례하는 전압 출력</a:t>
              </a:r>
              <a:endParaRPr lang="en-US" altLang="ko-KR" sz="1050" b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endParaRPr>
            </a:p>
            <a:p>
              <a:r>
                <a:rPr lang="ko-KR" altLang="en-US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 </a:t>
              </a:r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 ADC or </a:t>
              </a:r>
              <a:r>
                <a:rPr lang="ko-KR" altLang="en-US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스코프측정</a:t>
              </a:r>
              <a:endParaRPr lang="ko-KR" altLang="en-US" sz="105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F44284CF-79A0-4DF6-BB9B-64714465585A}"/>
                </a:ext>
              </a:extLst>
            </p:cNvPr>
            <p:cNvSpPr/>
            <p:nvPr/>
          </p:nvSpPr>
          <p:spPr>
            <a:xfrm>
              <a:off x="2912903" y="4900804"/>
              <a:ext cx="147340" cy="123825"/>
            </a:xfrm>
            <a:prstGeom prst="rect">
              <a:avLst/>
            </a:prstGeom>
            <a:solidFill>
              <a:srgbClr val="FF7C8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AF7C5578-D0E1-4B10-BB55-D5E94A1E1837}"/>
                </a:ext>
              </a:extLst>
            </p:cNvPr>
            <p:cNvSpPr/>
            <p:nvPr/>
          </p:nvSpPr>
          <p:spPr>
            <a:xfrm>
              <a:off x="306024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8CAE9264-D545-4267-B6EE-86EEADB41A6D}"/>
                </a:ext>
              </a:extLst>
            </p:cNvPr>
            <p:cNvSpPr/>
            <p:nvPr/>
          </p:nvSpPr>
          <p:spPr>
            <a:xfrm>
              <a:off x="320758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3A3CBF8E-E140-45AF-A7CE-8164463131DF}"/>
                </a:ext>
              </a:extLst>
            </p:cNvPr>
            <p:cNvSpPr/>
            <p:nvPr/>
          </p:nvSpPr>
          <p:spPr>
            <a:xfrm>
              <a:off x="335492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5945A73B-B351-42F9-AF13-CC6A3CBBEC88}"/>
                </a:ext>
              </a:extLst>
            </p:cNvPr>
            <p:cNvSpPr/>
            <p:nvPr/>
          </p:nvSpPr>
          <p:spPr>
            <a:xfrm>
              <a:off x="350226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9881EA0E-92A5-49EA-BAEF-9CC789879467}"/>
                </a:ext>
              </a:extLst>
            </p:cNvPr>
            <p:cNvSpPr/>
            <p:nvPr/>
          </p:nvSpPr>
          <p:spPr>
            <a:xfrm>
              <a:off x="3649602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93AB8851-6C3F-4959-8EA5-133EA76610CD}"/>
                </a:ext>
              </a:extLst>
            </p:cNvPr>
            <p:cNvSpPr/>
            <p:nvPr/>
          </p:nvSpPr>
          <p:spPr>
            <a:xfrm>
              <a:off x="158676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D9A76109-D12F-4DED-825E-A73535917C22}"/>
                </a:ext>
              </a:extLst>
            </p:cNvPr>
            <p:cNvSpPr/>
            <p:nvPr/>
          </p:nvSpPr>
          <p:spPr>
            <a:xfrm>
              <a:off x="173410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AACA82CD-EEC4-4C34-82D8-AD04DAB372B6}"/>
                </a:ext>
              </a:extLst>
            </p:cNvPr>
            <p:cNvSpPr/>
            <p:nvPr/>
          </p:nvSpPr>
          <p:spPr>
            <a:xfrm>
              <a:off x="188144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FA6C0C15-FAC5-4488-A2AF-41BB2F29CEED}"/>
                </a:ext>
              </a:extLst>
            </p:cNvPr>
            <p:cNvSpPr/>
            <p:nvPr/>
          </p:nvSpPr>
          <p:spPr>
            <a:xfrm>
              <a:off x="202878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DB35960-B986-4572-8875-F3E6CD69CF23}"/>
                </a:ext>
              </a:extLst>
            </p:cNvPr>
            <p:cNvSpPr/>
            <p:nvPr/>
          </p:nvSpPr>
          <p:spPr>
            <a:xfrm>
              <a:off x="2176126" y="4900804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9A6BA2D6-9F7A-4718-8372-FE5F6C05A245}"/>
                </a:ext>
              </a:extLst>
            </p:cNvPr>
            <p:cNvSpPr/>
            <p:nvPr/>
          </p:nvSpPr>
          <p:spPr>
            <a:xfrm>
              <a:off x="2323465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D9EB76A2-DEA9-4535-B439-69487FCB257E}"/>
                </a:ext>
              </a:extLst>
            </p:cNvPr>
            <p:cNvSpPr/>
            <p:nvPr/>
          </p:nvSpPr>
          <p:spPr>
            <a:xfrm>
              <a:off x="2470805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9D9CF173-454D-47C1-9AC3-8A8E699F957F}"/>
                </a:ext>
              </a:extLst>
            </p:cNvPr>
            <p:cNvSpPr/>
            <p:nvPr/>
          </p:nvSpPr>
          <p:spPr>
            <a:xfrm>
              <a:off x="261814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396F13D0-2BF5-4840-A686-88001EE95D4D}"/>
                </a:ext>
              </a:extLst>
            </p:cNvPr>
            <p:cNvSpPr/>
            <p:nvPr/>
          </p:nvSpPr>
          <p:spPr>
            <a:xfrm>
              <a:off x="105695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7DD9BE68-6A47-46E0-A609-3E72E63EA076}"/>
                </a:ext>
              </a:extLst>
            </p:cNvPr>
            <p:cNvSpPr/>
            <p:nvPr/>
          </p:nvSpPr>
          <p:spPr>
            <a:xfrm>
              <a:off x="120429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4CAAA611-3713-4B72-9F60-5D96096644FF}"/>
                </a:ext>
              </a:extLst>
            </p:cNvPr>
            <p:cNvSpPr/>
            <p:nvPr/>
          </p:nvSpPr>
          <p:spPr>
            <a:xfrm>
              <a:off x="135163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F0D90C88-5270-44D0-8155-2B02AADF2890}"/>
                </a:ext>
              </a:extLst>
            </p:cNvPr>
            <p:cNvSpPr/>
            <p:nvPr/>
          </p:nvSpPr>
          <p:spPr>
            <a:xfrm>
              <a:off x="1498973" y="210124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FF0EB4B0-9919-47B3-A287-0D9F8347E4F4}"/>
                </a:ext>
              </a:extLst>
            </p:cNvPr>
            <p:cNvSpPr/>
            <p:nvPr/>
          </p:nvSpPr>
          <p:spPr>
            <a:xfrm>
              <a:off x="164631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2DE89626-63FF-437B-8141-A2C2DD74C077}"/>
                </a:ext>
              </a:extLst>
            </p:cNvPr>
            <p:cNvSpPr/>
            <p:nvPr/>
          </p:nvSpPr>
          <p:spPr>
            <a:xfrm>
              <a:off x="179365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B387ACA8-1ABE-4C39-BEE2-05DE90C26D0F}"/>
                </a:ext>
              </a:extLst>
            </p:cNvPr>
            <p:cNvSpPr/>
            <p:nvPr/>
          </p:nvSpPr>
          <p:spPr>
            <a:xfrm>
              <a:off x="194099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66B5C75E-BF2C-4ED9-94D7-8B3FE42B9D30}"/>
                </a:ext>
              </a:extLst>
            </p:cNvPr>
            <p:cNvSpPr/>
            <p:nvPr/>
          </p:nvSpPr>
          <p:spPr>
            <a:xfrm>
              <a:off x="208833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8FA232E8-7903-4890-8567-03C071216CC2}"/>
                </a:ext>
              </a:extLst>
            </p:cNvPr>
            <p:cNvSpPr/>
            <p:nvPr/>
          </p:nvSpPr>
          <p:spPr>
            <a:xfrm>
              <a:off x="2235671" y="2101244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8C52253C-C2C3-4DE5-9F6C-318C1176D9E9}"/>
                </a:ext>
              </a:extLst>
            </p:cNvPr>
            <p:cNvSpPr/>
            <p:nvPr/>
          </p:nvSpPr>
          <p:spPr>
            <a:xfrm>
              <a:off x="238301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569E8BC6-FEB5-4A94-81F8-2AF8D77E95E9}"/>
                </a:ext>
              </a:extLst>
            </p:cNvPr>
            <p:cNvSpPr/>
            <p:nvPr/>
          </p:nvSpPr>
          <p:spPr>
            <a:xfrm>
              <a:off x="2619745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E211407E-20CA-414F-9D73-EE5269000215}"/>
                </a:ext>
              </a:extLst>
            </p:cNvPr>
            <p:cNvSpPr/>
            <p:nvPr/>
          </p:nvSpPr>
          <p:spPr>
            <a:xfrm>
              <a:off x="2767085" y="2101244"/>
              <a:ext cx="147340" cy="123825"/>
            </a:xfrm>
            <a:prstGeom prst="rect">
              <a:avLst/>
            </a:prstGeom>
            <a:solidFill>
              <a:srgbClr val="FF33CC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35A73DF0-F09B-4C2B-9162-E9B4B863D2A2}"/>
                </a:ext>
              </a:extLst>
            </p:cNvPr>
            <p:cNvSpPr/>
            <p:nvPr/>
          </p:nvSpPr>
          <p:spPr>
            <a:xfrm>
              <a:off x="2914425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067377A0-06D5-4771-A6A7-1F6BED373C9E}"/>
                </a:ext>
              </a:extLst>
            </p:cNvPr>
            <p:cNvSpPr/>
            <p:nvPr/>
          </p:nvSpPr>
          <p:spPr>
            <a:xfrm>
              <a:off x="3061765" y="2101244"/>
              <a:ext cx="147340" cy="123825"/>
            </a:xfrm>
            <a:prstGeom prst="rect">
              <a:avLst/>
            </a:prstGeom>
            <a:solidFill>
              <a:srgbClr val="05FF76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ACF22A64-604E-40F9-9905-389B27817B91}"/>
                </a:ext>
              </a:extLst>
            </p:cNvPr>
            <p:cNvSpPr/>
            <p:nvPr/>
          </p:nvSpPr>
          <p:spPr>
            <a:xfrm>
              <a:off x="3209105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85470ADC-0443-4458-969B-508C911B3BDE}"/>
                </a:ext>
              </a:extLst>
            </p:cNvPr>
            <p:cNvSpPr/>
            <p:nvPr/>
          </p:nvSpPr>
          <p:spPr>
            <a:xfrm>
              <a:off x="3356444" y="2101244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B7249C84-7480-47CC-9FFA-588CFF793FF7}"/>
                </a:ext>
              </a:extLst>
            </p:cNvPr>
            <p:cNvSpPr/>
            <p:nvPr/>
          </p:nvSpPr>
          <p:spPr>
            <a:xfrm>
              <a:off x="350378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006DE89D-EA45-47B4-9CF2-3B7EDAFB7AE1}"/>
                </a:ext>
              </a:extLst>
            </p:cNvPr>
            <p:cNvSpPr/>
            <p:nvPr/>
          </p:nvSpPr>
          <p:spPr>
            <a:xfrm>
              <a:off x="365112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B715C2A-C314-4F1D-8225-3DA7CB164D68}"/>
                </a:ext>
              </a:extLst>
            </p:cNvPr>
            <p:cNvSpPr txBox="1"/>
            <p:nvPr/>
          </p:nvSpPr>
          <p:spPr>
            <a:xfrm rot="16200000" flipH="1" flipV="1">
              <a:off x="2397881" y="5601981"/>
              <a:ext cx="1204074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CS (Voltage via Current)</a:t>
              </a:r>
              <a:endParaRPr lang="ko-KR" altLang="en-US" sz="800" b="1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44EC6664-9A29-42BE-8C4E-1BE5DAE7F122}"/>
                </a:ext>
              </a:extLst>
            </p:cNvPr>
            <p:cNvSpPr txBox="1"/>
            <p:nvPr/>
          </p:nvSpPr>
          <p:spPr>
            <a:xfrm rot="5400000" flipV="1">
              <a:off x="3307094" y="1887728"/>
              <a:ext cx="24053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INA</a:t>
              </a:r>
              <a:endParaRPr lang="ko-KR" altLang="en-US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CE3461CB-7549-44C7-A6C5-BFED631102F1}"/>
                </a:ext>
              </a:extLst>
            </p:cNvPr>
            <p:cNvSpPr txBox="1"/>
            <p:nvPr/>
          </p:nvSpPr>
          <p:spPr>
            <a:xfrm rot="5400000" flipV="1">
              <a:off x="3019939" y="1885790"/>
              <a:ext cx="24054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INB</a:t>
              </a:r>
              <a:endParaRPr lang="ko-KR" altLang="en-US"/>
            </a:p>
          </p:txBody>
        </p:sp>
        <p:pic>
          <p:nvPicPr>
            <p:cNvPr id="246" name="그림 245">
              <a:extLst>
                <a:ext uri="{FF2B5EF4-FFF2-40B4-BE49-F238E27FC236}">
                  <a16:creationId xmlns:a16="http://schemas.microsoft.com/office/drawing/2014/main" id="{B9678429-FDF0-4A83-86DB-4B8133B1B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274" y="5105040"/>
              <a:ext cx="2446330" cy="1120991"/>
            </a:xfrm>
            <a:prstGeom prst="rect">
              <a:avLst/>
            </a:prstGeom>
          </p:spPr>
        </p:pic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B310946E-23CF-495F-9EC6-8434B5085791}"/>
                </a:ext>
              </a:extLst>
            </p:cNvPr>
            <p:cNvSpPr/>
            <p:nvPr/>
          </p:nvSpPr>
          <p:spPr>
            <a:xfrm rot="5400000">
              <a:off x="10901310" y="1338468"/>
              <a:ext cx="149851" cy="91654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PTB8 – M1_INA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59B25DFA-C953-430B-AB68-71128B153092}"/>
                </a:ext>
              </a:extLst>
            </p:cNvPr>
            <p:cNvSpPr/>
            <p:nvPr/>
          </p:nvSpPr>
          <p:spPr>
            <a:xfrm rot="5400000">
              <a:off x="8826228" y="1338468"/>
              <a:ext cx="149851" cy="916542"/>
            </a:xfrm>
            <a:prstGeom prst="rect">
              <a:avLst/>
            </a:prstGeom>
            <a:solidFill>
              <a:srgbClr val="FF33CC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PTC10 – M1_EN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BDA20515-1FF6-4FE1-9211-E5981484C058}"/>
                </a:ext>
              </a:extLst>
            </p:cNvPr>
            <p:cNvSpPr/>
            <p:nvPr/>
          </p:nvSpPr>
          <p:spPr>
            <a:xfrm rot="5400000">
              <a:off x="9863769" y="1215849"/>
              <a:ext cx="149851" cy="1161780"/>
            </a:xfrm>
            <a:prstGeom prst="rect">
              <a:avLst/>
            </a:prstGeom>
            <a:solidFill>
              <a:srgbClr val="05FF76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PTB10 – M1_INB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CCAE3072-4410-4265-8173-1132B2C23EB3}"/>
                </a:ext>
              </a:extLst>
            </p:cNvPr>
            <p:cNvSpPr/>
            <p:nvPr/>
          </p:nvSpPr>
          <p:spPr>
            <a:xfrm rot="5400000">
              <a:off x="7758904" y="1190701"/>
              <a:ext cx="149851" cy="1212076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PTD14 – FTM2_PWM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9C1D46E3-AFA2-4865-94E3-C357F0FB4CB5}"/>
                </a:ext>
              </a:extLst>
            </p:cNvPr>
            <p:cNvSpPr/>
            <p:nvPr/>
          </p:nvSpPr>
          <p:spPr>
            <a:xfrm rot="16200000" flipH="1" flipV="1">
              <a:off x="7674849" y="4627802"/>
              <a:ext cx="147340" cy="1339486"/>
            </a:xfrm>
            <a:prstGeom prst="rect">
              <a:avLst/>
            </a:prstGeom>
            <a:solidFill>
              <a:srgbClr val="FF7C8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PTD4 – M1_CS(Current)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8736040" y="1276831"/>
              <a:ext cx="147340" cy="73592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Hall IC Vcc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9471378" y="1276832"/>
              <a:ext cx="147340" cy="73592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Hall IC GND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6628792" y="1261884"/>
              <a:ext cx="147340" cy="1069463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PTB3 – FTM1_QDA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5563645" y="1266876"/>
              <a:ext cx="147340" cy="105947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PTB2 – FTM1_QDB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cxnSp>
          <p:nvCxnSpPr>
            <p:cNvPr id="459" name="꺾인 연결선 270">
              <a:extLst>
                <a:ext uri="{FF2B5EF4-FFF2-40B4-BE49-F238E27FC236}">
                  <a16:creationId xmlns:a16="http://schemas.microsoft.com/office/drawing/2014/main" id="{C3CF100E-6F5F-4255-A1CF-497AD6B248C1}"/>
                </a:ext>
              </a:extLst>
            </p:cNvPr>
            <p:cNvCxnSpPr>
              <a:cxnSpLocks/>
              <a:stCxn id="90" idx="0"/>
              <a:endCxn id="94" idx="0"/>
            </p:cNvCxnSpPr>
            <p:nvPr/>
          </p:nvCxnSpPr>
          <p:spPr>
            <a:xfrm rot="5400000" flipH="1" flipV="1">
              <a:off x="7299786" y="4753464"/>
              <a:ext cx="12700" cy="294680"/>
            </a:xfrm>
            <a:prstGeom prst="bentConnector3">
              <a:avLst>
                <a:gd name="adj1" fmla="val 1800000"/>
              </a:avLst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60" name="직사각형 459">
              <a:extLst>
                <a:ext uri="{FF2B5EF4-FFF2-40B4-BE49-F238E27FC236}">
                  <a16:creationId xmlns:a16="http://schemas.microsoft.com/office/drawing/2014/main" id="{9C1D46E3-AFA2-4865-94E3-C357F0FB4CB5}"/>
                </a:ext>
              </a:extLst>
            </p:cNvPr>
            <p:cNvSpPr/>
            <p:nvPr/>
          </p:nvSpPr>
          <p:spPr>
            <a:xfrm rot="16200000" flipH="1" flipV="1">
              <a:off x="9194145" y="4447262"/>
              <a:ext cx="147340" cy="170056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PTB0 –CS(Current) ADC0_SE4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439" name="TextBox 438">
              <a:extLst>
                <a:ext uri="{FF2B5EF4-FFF2-40B4-BE49-F238E27FC236}">
                  <a16:creationId xmlns:a16="http://schemas.microsoft.com/office/drawing/2014/main" id="{C4B8C5F4-2B94-4A15-B4B7-B77DA5F1E854}"/>
                </a:ext>
              </a:extLst>
            </p:cNvPr>
            <p:cNvSpPr txBox="1"/>
            <p:nvPr/>
          </p:nvSpPr>
          <p:spPr>
            <a:xfrm>
              <a:off x="3539913" y="1486512"/>
              <a:ext cx="1440187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800" b="1">
                  <a:solidFill>
                    <a:schemeClr val="bg1">
                      <a:lumMod val="85000"/>
                    </a:schemeClr>
                  </a:solidFill>
                </a:rPr>
                <a:t>Motor</a:t>
              </a:r>
              <a:r>
                <a:rPr lang="ko-KR" altLang="en-US" sz="2800" b="1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n-US" altLang="ko-KR" sz="2800" b="1">
                  <a:solidFill>
                    <a:schemeClr val="bg1">
                      <a:lumMod val="85000"/>
                    </a:schemeClr>
                  </a:solidFill>
                </a:rPr>
                <a:t>1</a:t>
              </a:r>
              <a:endParaRPr lang="ko-KR" altLang="en-US" sz="28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45" name="TextBox 444">
              <a:extLst>
                <a:ext uri="{FF2B5EF4-FFF2-40B4-BE49-F238E27FC236}">
                  <a16:creationId xmlns:a16="http://schemas.microsoft.com/office/drawing/2014/main" id="{DC4F13FC-7CE4-4A45-A8AA-02D0D314D8D7}"/>
                </a:ext>
              </a:extLst>
            </p:cNvPr>
            <p:cNvSpPr txBox="1"/>
            <p:nvPr/>
          </p:nvSpPr>
          <p:spPr>
            <a:xfrm>
              <a:off x="8491606" y="4120905"/>
              <a:ext cx="2476152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>
                  <a:solidFill>
                    <a:srgbClr val="0000FF"/>
                  </a:solidFill>
                </a:rPr>
                <a:t>FTM2 – Motor1 PWM</a:t>
              </a:r>
            </a:p>
            <a:p>
              <a:r>
                <a:rPr lang="en-US" altLang="ko-KR" sz="1400" b="1">
                  <a:solidFill>
                    <a:srgbClr val="0000FF"/>
                  </a:solidFill>
                </a:rPr>
                <a:t>FTM0 – Input Capture</a:t>
              </a:r>
            </a:p>
            <a:p>
              <a:r>
                <a:rPr lang="en-US" altLang="ko-KR" sz="1400" b="1">
                  <a:solidFill>
                    <a:srgbClr val="0000FF"/>
                  </a:solidFill>
                </a:rPr>
                <a:t>FTM1 – Quadrature Decoder</a:t>
              </a:r>
              <a:endParaRPr lang="ko-KR" altLang="en-US" sz="1400" b="1">
                <a:solidFill>
                  <a:srgbClr val="0000FF"/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5EB2DE9C-0A6B-4DF2-B228-B6E5DFDE07E7}"/>
                </a:ext>
              </a:extLst>
            </p:cNvPr>
            <p:cNvSpPr/>
            <p:nvPr/>
          </p:nvSpPr>
          <p:spPr>
            <a:xfrm rot="-5400000" flipH="1" flipV="1">
              <a:off x="7671661" y="4773073"/>
              <a:ext cx="147340" cy="134020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PTC14 – ADC0_Ch12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5EB2DE9C-0A6B-4DF2-B228-B6E5DFDE07E7}"/>
                </a:ext>
              </a:extLst>
            </p:cNvPr>
            <p:cNvSpPr/>
            <p:nvPr/>
          </p:nvSpPr>
          <p:spPr>
            <a:xfrm rot="-5400000" flipH="1" flipV="1">
              <a:off x="9013025" y="4774734"/>
              <a:ext cx="147340" cy="1336884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PTC3 – FTM0_IC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499911" y="7531763"/>
            <a:ext cx="11804672" cy="4776260"/>
            <a:chOff x="499911" y="7531763"/>
            <a:chExt cx="11804672" cy="4776260"/>
          </a:xfrm>
        </p:grpSpPr>
        <p:grpSp>
          <p:nvGrpSpPr>
            <p:cNvPr id="6" name="그룹 5"/>
            <p:cNvGrpSpPr/>
            <p:nvPr/>
          </p:nvGrpSpPr>
          <p:grpSpPr>
            <a:xfrm>
              <a:off x="499911" y="7531763"/>
              <a:ext cx="11804672" cy="4776260"/>
              <a:chOff x="351878" y="8212740"/>
              <a:chExt cx="11804672" cy="4776260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351878" y="8212740"/>
                <a:ext cx="11804672" cy="4776260"/>
                <a:chOff x="321615" y="8721930"/>
                <a:chExt cx="11804672" cy="4776260"/>
              </a:xfrm>
            </p:grpSpPr>
            <p:pic>
              <p:nvPicPr>
                <p:cNvPr id="270" name="그림 269">
                  <a:extLst>
                    <a:ext uri="{FF2B5EF4-FFF2-40B4-BE49-F238E27FC236}">
                      <a16:creationId xmlns:a16="http://schemas.microsoft.com/office/drawing/2014/main" id="{C93D949E-7B19-4684-AE20-423DC2EC8D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1615" y="9326544"/>
                  <a:ext cx="3752764" cy="2943196"/>
                </a:xfrm>
                <a:prstGeom prst="rect">
                  <a:avLst/>
                </a:prstGeom>
              </p:spPr>
            </p:pic>
            <p:pic>
              <p:nvPicPr>
                <p:cNvPr id="271" name="그림 270">
                  <a:extLst>
                    <a:ext uri="{FF2B5EF4-FFF2-40B4-BE49-F238E27FC236}">
                      <a16:creationId xmlns:a16="http://schemas.microsoft.com/office/drawing/2014/main" id="{F59BB33F-6817-45DE-B540-838081CA88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91428" y="9129123"/>
                  <a:ext cx="7791450" cy="3371850"/>
                </a:xfrm>
                <a:prstGeom prst="rect">
                  <a:avLst/>
                </a:prstGeom>
              </p:spPr>
            </p:pic>
            <p:sp>
              <p:nvSpPr>
                <p:cNvPr id="275" name="직사각형 274">
                  <a:extLst>
                    <a:ext uri="{FF2B5EF4-FFF2-40B4-BE49-F238E27FC236}">
                      <a16:creationId xmlns:a16="http://schemas.microsoft.com/office/drawing/2014/main" id="{CD63C863-319C-43C8-AC9D-2651FBBCE31B}"/>
                    </a:ext>
                  </a:extLst>
                </p:cNvPr>
                <p:cNvSpPr/>
                <p:nvPr/>
              </p:nvSpPr>
              <p:spPr>
                <a:xfrm>
                  <a:off x="550589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6" name="직사각형 275">
                  <a:extLst>
                    <a:ext uri="{FF2B5EF4-FFF2-40B4-BE49-F238E27FC236}">
                      <a16:creationId xmlns:a16="http://schemas.microsoft.com/office/drawing/2014/main" id="{452E1F1B-866F-496C-B384-E21B2CCB2C43}"/>
                    </a:ext>
                  </a:extLst>
                </p:cNvPr>
                <p:cNvSpPr/>
                <p:nvPr/>
              </p:nvSpPr>
              <p:spPr>
                <a:xfrm>
                  <a:off x="550589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E913E10A-8706-4283-836B-5C6D5D114066}"/>
                    </a:ext>
                  </a:extLst>
                </p:cNvPr>
                <p:cNvSpPr/>
                <p:nvPr/>
              </p:nvSpPr>
              <p:spPr>
                <a:xfrm>
                  <a:off x="565323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C1FDE502-7DFC-4B14-9728-2BFE822E4FE8}"/>
                    </a:ext>
                  </a:extLst>
                </p:cNvPr>
                <p:cNvSpPr/>
                <p:nvPr/>
              </p:nvSpPr>
              <p:spPr>
                <a:xfrm>
                  <a:off x="565323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A9B3FB13-1EBB-4DEC-8858-BED6DD505D79}"/>
                    </a:ext>
                  </a:extLst>
                </p:cNvPr>
                <p:cNvSpPr/>
                <p:nvPr/>
              </p:nvSpPr>
              <p:spPr>
                <a:xfrm>
                  <a:off x="580057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21E42829-6646-4934-B29C-ED50D7BFBB25}"/>
                    </a:ext>
                  </a:extLst>
                </p:cNvPr>
                <p:cNvSpPr/>
                <p:nvPr/>
              </p:nvSpPr>
              <p:spPr>
                <a:xfrm>
                  <a:off x="580057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4431E7E1-965E-4902-BCAC-CE4B57975714}"/>
                    </a:ext>
                  </a:extLst>
                </p:cNvPr>
                <p:cNvSpPr/>
                <p:nvPr/>
              </p:nvSpPr>
              <p:spPr>
                <a:xfrm>
                  <a:off x="594791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C1B1A50F-F6A7-46E5-B23B-87CC36250EC2}"/>
                    </a:ext>
                  </a:extLst>
                </p:cNvPr>
                <p:cNvSpPr/>
                <p:nvPr/>
              </p:nvSpPr>
              <p:spPr>
                <a:xfrm>
                  <a:off x="5947910" y="933386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152DF3CE-4C8A-4E6A-A751-28F9C039FE0F}"/>
                    </a:ext>
                  </a:extLst>
                </p:cNvPr>
                <p:cNvSpPr/>
                <p:nvPr/>
              </p:nvSpPr>
              <p:spPr>
                <a:xfrm>
                  <a:off x="6095250" y="9186222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3D8BCBAB-C070-4B14-8844-742BAB4CD084}"/>
                    </a:ext>
                  </a:extLst>
                </p:cNvPr>
                <p:cNvSpPr/>
                <p:nvPr/>
              </p:nvSpPr>
              <p:spPr>
                <a:xfrm>
                  <a:off x="609525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08318EB4-5834-4465-9D3E-0CB123AF16FA}"/>
                    </a:ext>
                  </a:extLst>
                </p:cNvPr>
                <p:cNvSpPr/>
                <p:nvPr/>
              </p:nvSpPr>
              <p:spPr>
                <a:xfrm>
                  <a:off x="6242589" y="9186222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0D2FB914-EB55-4416-BC47-C4CE7AD1CB22}"/>
                    </a:ext>
                  </a:extLst>
                </p:cNvPr>
                <p:cNvSpPr/>
                <p:nvPr/>
              </p:nvSpPr>
              <p:spPr>
                <a:xfrm>
                  <a:off x="6242589" y="9333860"/>
                  <a:ext cx="147340" cy="12382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07AD974F-D7D6-4B0F-920A-08C80DF562E0}"/>
                    </a:ext>
                  </a:extLst>
                </p:cNvPr>
                <p:cNvSpPr/>
                <p:nvPr/>
              </p:nvSpPr>
              <p:spPr>
                <a:xfrm>
                  <a:off x="638992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DADBE876-C8B1-4642-A085-0CD042A9565A}"/>
                    </a:ext>
                  </a:extLst>
                </p:cNvPr>
                <p:cNvSpPr/>
                <p:nvPr/>
              </p:nvSpPr>
              <p:spPr>
                <a:xfrm>
                  <a:off x="638992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DCF9A963-82C2-4082-AF10-38F5E76E0E95}"/>
                    </a:ext>
                  </a:extLst>
                </p:cNvPr>
                <p:cNvSpPr/>
                <p:nvPr/>
              </p:nvSpPr>
              <p:spPr>
                <a:xfrm>
                  <a:off x="653726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B5E88AC3-5793-43B0-A4EF-3D1423CCDA61}"/>
                    </a:ext>
                  </a:extLst>
                </p:cNvPr>
                <p:cNvSpPr/>
                <p:nvPr/>
              </p:nvSpPr>
              <p:spPr>
                <a:xfrm>
                  <a:off x="6537269" y="9333860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1A07D00D-E9F5-444E-B964-9BCB2F5AEB26}"/>
                    </a:ext>
                  </a:extLst>
                </p:cNvPr>
                <p:cNvSpPr/>
                <p:nvPr/>
              </p:nvSpPr>
              <p:spPr>
                <a:xfrm>
                  <a:off x="6684608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E8C5696B-CD75-4300-B463-36299396D0EF}"/>
                    </a:ext>
                  </a:extLst>
                </p:cNvPr>
                <p:cNvSpPr/>
                <p:nvPr/>
              </p:nvSpPr>
              <p:spPr>
                <a:xfrm>
                  <a:off x="6684608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A9373C10-50C4-41C3-8CB6-B7F3C94C5975}"/>
                    </a:ext>
                  </a:extLst>
                </p:cNvPr>
                <p:cNvSpPr/>
                <p:nvPr/>
              </p:nvSpPr>
              <p:spPr>
                <a:xfrm>
                  <a:off x="6831948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06BEA345-4163-4237-8444-BC484BF9CCB6}"/>
                    </a:ext>
                  </a:extLst>
                </p:cNvPr>
                <p:cNvSpPr/>
                <p:nvPr/>
              </p:nvSpPr>
              <p:spPr>
                <a:xfrm>
                  <a:off x="6831948" y="9333860"/>
                  <a:ext cx="147340" cy="123825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5" name="직사각형 294">
                  <a:extLst>
                    <a:ext uri="{FF2B5EF4-FFF2-40B4-BE49-F238E27FC236}">
                      <a16:creationId xmlns:a16="http://schemas.microsoft.com/office/drawing/2014/main" id="{8F4C867F-564D-4565-8641-CB27094CFB32}"/>
                    </a:ext>
                  </a:extLst>
                </p:cNvPr>
                <p:cNvSpPr/>
                <p:nvPr/>
              </p:nvSpPr>
              <p:spPr>
                <a:xfrm>
                  <a:off x="840625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6" name="직사각형 295">
                  <a:extLst>
                    <a:ext uri="{FF2B5EF4-FFF2-40B4-BE49-F238E27FC236}">
                      <a16:creationId xmlns:a16="http://schemas.microsoft.com/office/drawing/2014/main" id="{08771943-1887-442D-BA03-9D05AA761647}"/>
                    </a:ext>
                  </a:extLst>
                </p:cNvPr>
                <p:cNvSpPr/>
                <p:nvPr/>
              </p:nvSpPr>
              <p:spPr>
                <a:xfrm>
                  <a:off x="840625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7" name="직사각형 296">
                  <a:extLst>
                    <a:ext uri="{FF2B5EF4-FFF2-40B4-BE49-F238E27FC236}">
                      <a16:creationId xmlns:a16="http://schemas.microsoft.com/office/drawing/2014/main" id="{44978CFB-CF08-45A8-94CD-F3951B7F8A6D}"/>
                    </a:ext>
                  </a:extLst>
                </p:cNvPr>
                <p:cNvSpPr/>
                <p:nvPr/>
              </p:nvSpPr>
              <p:spPr>
                <a:xfrm>
                  <a:off x="855359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8" name="직사각형 297">
                  <a:extLst>
                    <a:ext uri="{FF2B5EF4-FFF2-40B4-BE49-F238E27FC236}">
                      <a16:creationId xmlns:a16="http://schemas.microsoft.com/office/drawing/2014/main" id="{E335C5BF-4F7F-451B-9AB2-60F53FB29785}"/>
                    </a:ext>
                  </a:extLst>
                </p:cNvPr>
                <p:cNvSpPr/>
                <p:nvPr/>
              </p:nvSpPr>
              <p:spPr>
                <a:xfrm>
                  <a:off x="855359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9" name="직사각형 298">
                  <a:extLst>
                    <a:ext uri="{FF2B5EF4-FFF2-40B4-BE49-F238E27FC236}">
                      <a16:creationId xmlns:a16="http://schemas.microsoft.com/office/drawing/2014/main" id="{4A6EF623-1499-4619-9648-5B7CF87984AE}"/>
                    </a:ext>
                  </a:extLst>
                </p:cNvPr>
                <p:cNvSpPr/>
                <p:nvPr/>
              </p:nvSpPr>
              <p:spPr>
                <a:xfrm>
                  <a:off x="8700931" y="9186222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0" name="직사각형 299">
                  <a:extLst>
                    <a:ext uri="{FF2B5EF4-FFF2-40B4-BE49-F238E27FC236}">
                      <a16:creationId xmlns:a16="http://schemas.microsoft.com/office/drawing/2014/main" id="{2B26D434-7274-49B7-9367-229A43CAA61C}"/>
                    </a:ext>
                  </a:extLst>
                </p:cNvPr>
                <p:cNvSpPr/>
                <p:nvPr/>
              </p:nvSpPr>
              <p:spPr>
                <a:xfrm>
                  <a:off x="870093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1" name="직사각형 300">
                  <a:extLst>
                    <a:ext uri="{FF2B5EF4-FFF2-40B4-BE49-F238E27FC236}">
                      <a16:creationId xmlns:a16="http://schemas.microsoft.com/office/drawing/2014/main" id="{BCF32B20-A162-4764-8344-6F36DD02EE5E}"/>
                    </a:ext>
                  </a:extLst>
                </p:cNvPr>
                <p:cNvSpPr/>
                <p:nvPr/>
              </p:nvSpPr>
              <p:spPr>
                <a:xfrm>
                  <a:off x="884827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2" name="직사각형 301">
                  <a:extLst>
                    <a:ext uri="{FF2B5EF4-FFF2-40B4-BE49-F238E27FC236}">
                      <a16:creationId xmlns:a16="http://schemas.microsoft.com/office/drawing/2014/main" id="{7AA887D7-5995-4F63-89AF-0A47491BD5FF}"/>
                    </a:ext>
                  </a:extLst>
                </p:cNvPr>
                <p:cNvSpPr/>
                <p:nvPr/>
              </p:nvSpPr>
              <p:spPr>
                <a:xfrm>
                  <a:off x="884827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3" name="직사각형 302">
                  <a:extLst>
                    <a:ext uri="{FF2B5EF4-FFF2-40B4-BE49-F238E27FC236}">
                      <a16:creationId xmlns:a16="http://schemas.microsoft.com/office/drawing/2014/main" id="{02A8F604-4E22-491D-BFFB-BD70ABB24F2F}"/>
                    </a:ext>
                  </a:extLst>
                </p:cNvPr>
                <p:cNvSpPr/>
                <p:nvPr/>
              </p:nvSpPr>
              <p:spPr>
                <a:xfrm>
                  <a:off x="899561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4" name="직사각형 303">
                  <a:extLst>
                    <a:ext uri="{FF2B5EF4-FFF2-40B4-BE49-F238E27FC236}">
                      <a16:creationId xmlns:a16="http://schemas.microsoft.com/office/drawing/2014/main" id="{6FCED087-2533-40DC-9146-A07C032A0CFA}"/>
                    </a:ext>
                  </a:extLst>
                </p:cNvPr>
                <p:cNvSpPr/>
                <p:nvPr/>
              </p:nvSpPr>
              <p:spPr>
                <a:xfrm>
                  <a:off x="899561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5" name="직사각형 304">
                  <a:extLst>
                    <a:ext uri="{FF2B5EF4-FFF2-40B4-BE49-F238E27FC236}">
                      <a16:creationId xmlns:a16="http://schemas.microsoft.com/office/drawing/2014/main" id="{9CDBF20F-1CFD-4024-BE9A-A04434AD70B1}"/>
                    </a:ext>
                  </a:extLst>
                </p:cNvPr>
                <p:cNvSpPr/>
                <p:nvPr/>
              </p:nvSpPr>
              <p:spPr>
                <a:xfrm>
                  <a:off x="914295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6" name="직사각형 305">
                  <a:extLst>
                    <a:ext uri="{FF2B5EF4-FFF2-40B4-BE49-F238E27FC236}">
                      <a16:creationId xmlns:a16="http://schemas.microsoft.com/office/drawing/2014/main" id="{E37F815F-3E52-4E64-AC0B-EF0A272EBDCD}"/>
                    </a:ext>
                  </a:extLst>
                </p:cNvPr>
                <p:cNvSpPr/>
                <p:nvPr/>
              </p:nvSpPr>
              <p:spPr>
                <a:xfrm>
                  <a:off x="914295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7" name="직사각형 306">
                  <a:extLst>
                    <a:ext uri="{FF2B5EF4-FFF2-40B4-BE49-F238E27FC236}">
                      <a16:creationId xmlns:a16="http://schemas.microsoft.com/office/drawing/2014/main" id="{7F27D925-F961-4419-960F-3E0C8BE782BA}"/>
                    </a:ext>
                  </a:extLst>
                </p:cNvPr>
                <p:cNvSpPr/>
                <p:nvPr/>
              </p:nvSpPr>
              <p:spPr>
                <a:xfrm>
                  <a:off x="929029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8" name="직사각형 307">
                  <a:extLst>
                    <a:ext uri="{FF2B5EF4-FFF2-40B4-BE49-F238E27FC236}">
                      <a16:creationId xmlns:a16="http://schemas.microsoft.com/office/drawing/2014/main" id="{0B202BB7-4DA7-4305-8007-19E43C15495F}"/>
                    </a:ext>
                  </a:extLst>
                </p:cNvPr>
                <p:cNvSpPr/>
                <p:nvPr/>
              </p:nvSpPr>
              <p:spPr>
                <a:xfrm>
                  <a:off x="929029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9" name="직사각형 308">
                  <a:extLst>
                    <a:ext uri="{FF2B5EF4-FFF2-40B4-BE49-F238E27FC236}">
                      <a16:creationId xmlns:a16="http://schemas.microsoft.com/office/drawing/2014/main" id="{770F064F-7B44-498A-9CEC-879E31DC05C2}"/>
                    </a:ext>
                  </a:extLst>
                </p:cNvPr>
                <p:cNvSpPr/>
                <p:nvPr/>
              </p:nvSpPr>
              <p:spPr>
                <a:xfrm>
                  <a:off x="943763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0" name="직사각형 309">
                  <a:extLst>
                    <a:ext uri="{FF2B5EF4-FFF2-40B4-BE49-F238E27FC236}">
                      <a16:creationId xmlns:a16="http://schemas.microsoft.com/office/drawing/2014/main" id="{91ABD864-A594-41CA-A4BE-790B3C51FAC7}"/>
                    </a:ext>
                  </a:extLst>
                </p:cNvPr>
                <p:cNvSpPr/>
                <p:nvPr/>
              </p:nvSpPr>
              <p:spPr>
                <a:xfrm>
                  <a:off x="943763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1" name="직사각형 310">
                  <a:extLst>
                    <a:ext uri="{FF2B5EF4-FFF2-40B4-BE49-F238E27FC236}">
                      <a16:creationId xmlns:a16="http://schemas.microsoft.com/office/drawing/2014/main" id="{ED740397-8A7A-41EE-9551-C58CAFF27F5E}"/>
                    </a:ext>
                  </a:extLst>
                </p:cNvPr>
                <p:cNvSpPr/>
                <p:nvPr/>
              </p:nvSpPr>
              <p:spPr>
                <a:xfrm>
                  <a:off x="958496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2" name="직사각형 311">
                  <a:extLst>
                    <a:ext uri="{FF2B5EF4-FFF2-40B4-BE49-F238E27FC236}">
                      <a16:creationId xmlns:a16="http://schemas.microsoft.com/office/drawing/2014/main" id="{540F694B-7ECA-4BCA-9720-6D6F567E5C75}"/>
                    </a:ext>
                  </a:extLst>
                </p:cNvPr>
                <p:cNvSpPr/>
                <p:nvPr/>
              </p:nvSpPr>
              <p:spPr>
                <a:xfrm>
                  <a:off x="958496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3" name="직사각형 312">
                  <a:extLst>
                    <a:ext uri="{FF2B5EF4-FFF2-40B4-BE49-F238E27FC236}">
                      <a16:creationId xmlns:a16="http://schemas.microsoft.com/office/drawing/2014/main" id="{B9015875-A73C-47D7-A9D9-EEEDDDB6922F}"/>
                    </a:ext>
                  </a:extLst>
                </p:cNvPr>
                <p:cNvSpPr/>
                <p:nvPr/>
              </p:nvSpPr>
              <p:spPr>
                <a:xfrm>
                  <a:off x="973230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4" name="직사각형 313">
                  <a:extLst>
                    <a:ext uri="{FF2B5EF4-FFF2-40B4-BE49-F238E27FC236}">
                      <a16:creationId xmlns:a16="http://schemas.microsoft.com/office/drawing/2014/main" id="{6521D22D-2278-41A9-BFD4-F5627B9BC7EE}"/>
                    </a:ext>
                  </a:extLst>
                </p:cNvPr>
                <p:cNvSpPr/>
                <p:nvPr/>
              </p:nvSpPr>
              <p:spPr>
                <a:xfrm>
                  <a:off x="973230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5" name="직사각형 314">
                  <a:extLst>
                    <a:ext uri="{FF2B5EF4-FFF2-40B4-BE49-F238E27FC236}">
                      <a16:creationId xmlns:a16="http://schemas.microsoft.com/office/drawing/2014/main" id="{E2E1A7BA-FC4C-4DC3-B33D-A0662907FEAB}"/>
                    </a:ext>
                  </a:extLst>
                </p:cNvPr>
                <p:cNvSpPr/>
                <p:nvPr/>
              </p:nvSpPr>
              <p:spPr>
                <a:xfrm>
                  <a:off x="706868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6" name="직사각형 315">
                  <a:extLst>
                    <a:ext uri="{FF2B5EF4-FFF2-40B4-BE49-F238E27FC236}">
                      <a16:creationId xmlns:a16="http://schemas.microsoft.com/office/drawing/2014/main" id="{60591384-835D-4FD3-9514-78C1A022DF99}"/>
                    </a:ext>
                  </a:extLst>
                </p:cNvPr>
                <p:cNvSpPr/>
                <p:nvPr/>
              </p:nvSpPr>
              <p:spPr>
                <a:xfrm>
                  <a:off x="7068682" y="9333860"/>
                  <a:ext cx="147340" cy="12382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7" name="직사각형 316">
                  <a:extLst>
                    <a:ext uri="{FF2B5EF4-FFF2-40B4-BE49-F238E27FC236}">
                      <a16:creationId xmlns:a16="http://schemas.microsoft.com/office/drawing/2014/main" id="{BA4C6FCF-21EE-434B-9BBA-98FFCE7C0BA7}"/>
                    </a:ext>
                  </a:extLst>
                </p:cNvPr>
                <p:cNvSpPr/>
                <p:nvPr/>
              </p:nvSpPr>
              <p:spPr>
                <a:xfrm>
                  <a:off x="721602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9" name="직사각형 318">
                  <a:extLst>
                    <a:ext uri="{FF2B5EF4-FFF2-40B4-BE49-F238E27FC236}">
                      <a16:creationId xmlns:a16="http://schemas.microsoft.com/office/drawing/2014/main" id="{84B6E227-E5FD-491D-8872-9B2212C4CB81}"/>
                    </a:ext>
                  </a:extLst>
                </p:cNvPr>
                <p:cNvSpPr/>
                <p:nvPr/>
              </p:nvSpPr>
              <p:spPr>
                <a:xfrm>
                  <a:off x="736336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0" name="직사각형 319">
                  <a:extLst>
                    <a:ext uri="{FF2B5EF4-FFF2-40B4-BE49-F238E27FC236}">
                      <a16:creationId xmlns:a16="http://schemas.microsoft.com/office/drawing/2014/main" id="{C99C4B46-62BF-4ED8-B606-61862C48FCCE}"/>
                    </a:ext>
                  </a:extLst>
                </p:cNvPr>
                <p:cNvSpPr/>
                <p:nvPr/>
              </p:nvSpPr>
              <p:spPr>
                <a:xfrm>
                  <a:off x="736336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1" name="직사각형 320">
                  <a:extLst>
                    <a:ext uri="{FF2B5EF4-FFF2-40B4-BE49-F238E27FC236}">
                      <a16:creationId xmlns:a16="http://schemas.microsoft.com/office/drawing/2014/main" id="{53B7E670-C9D1-4AF9-ABA1-76EF54117FB7}"/>
                    </a:ext>
                  </a:extLst>
                </p:cNvPr>
                <p:cNvSpPr/>
                <p:nvPr/>
              </p:nvSpPr>
              <p:spPr>
                <a:xfrm>
                  <a:off x="751070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2" name="직사각형 321">
                  <a:extLst>
                    <a:ext uri="{FF2B5EF4-FFF2-40B4-BE49-F238E27FC236}">
                      <a16:creationId xmlns:a16="http://schemas.microsoft.com/office/drawing/2014/main" id="{3A97C974-CE81-4DDE-A8E2-EE79088751F4}"/>
                    </a:ext>
                  </a:extLst>
                </p:cNvPr>
                <p:cNvSpPr/>
                <p:nvPr/>
              </p:nvSpPr>
              <p:spPr>
                <a:xfrm>
                  <a:off x="751070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3" name="직사각형 322">
                  <a:extLst>
                    <a:ext uri="{FF2B5EF4-FFF2-40B4-BE49-F238E27FC236}">
                      <a16:creationId xmlns:a16="http://schemas.microsoft.com/office/drawing/2014/main" id="{12F357E5-9A7B-4A8D-B30B-05B71B507C5D}"/>
                    </a:ext>
                  </a:extLst>
                </p:cNvPr>
                <p:cNvSpPr/>
                <p:nvPr/>
              </p:nvSpPr>
              <p:spPr>
                <a:xfrm>
                  <a:off x="765804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4" name="직사각형 323">
                  <a:extLst>
                    <a:ext uri="{FF2B5EF4-FFF2-40B4-BE49-F238E27FC236}">
                      <a16:creationId xmlns:a16="http://schemas.microsoft.com/office/drawing/2014/main" id="{77475EC8-772C-438A-9E13-DFDEA1813110}"/>
                    </a:ext>
                  </a:extLst>
                </p:cNvPr>
                <p:cNvSpPr/>
                <p:nvPr/>
              </p:nvSpPr>
              <p:spPr>
                <a:xfrm>
                  <a:off x="765804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5" name="직사각형 324">
                  <a:extLst>
                    <a:ext uri="{FF2B5EF4-FFF2-40B4-BE49-F238E27FC236}">
                      <a16:creationId xmlns:a16="http://schemas.microsoft.com/office/drawing/2014/main" id="{615BF86B-89FC-48B2-8DE6-90029C12DB42}"/>
                    </a:ext>
                  </a:extLst>
                </p:cNvPr>
                <p:cNvSpPr/>
                <p:nvPr/>
              </p:nvSpPr>
              <p:spPr>
                <a:xfrm>
                  <a:off x="780538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6" name="직사각형 325">
                  <a:extLst>
                    <a:ext uri="{FF2B5EF4-FFF2-40B4-BE49-F238E27FC236}">
                      <a16:creationId xmlns:a16="http://schemas.microsoft.com/office/drawing/2014/main" id="{1591F82F-F54B-4E25-8AFB-AA89A595027C}"/>
                    </a:ext>
                  </a:extLst>
                </p:cNvPr>
                <p:cNvSpPr/>
                <p:nvPr/>
              </p:nvSpPr>
              <p:spPr>
                <a:xfrm>
                  <a:off x="780538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7" name="직사각형 326">
                  <a:extLst>
                    <a:ext uri="{FF2B5EF4-FFF2-40B4-BE49-F238E27FC236}">
                      <a16:creationId xmlns:a16="http://schemas.microsoft.com/office/drawing/2014/main" id="{CB59C164-08D9-4627-833D-56F2151096D9}"/>
                    </a:ext>
                  </a:extLst>
                </p:cNvPr>
                <p:cNvSpPr/>
                <p:nvPr/>
              </p:nvSpPr>
              <p:spPr>
                <a:xfrm>
                  <a:off x="795272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8" name="직사각형 327">
                  <a:extLst>
                    <a:ext uri="{FF2B5EF4-FFF2-40B4-BE49-F238E27FC236}">
                      <a16:creationId xmlns:a16="http://schemas.microsoft.com/office/drawing/2014/main" id="{93841219-A54B-485F-83B4-FC6082435C41}"/>
                    </a:ext>
                  </a:extLst>
                </p:cNvPr>
                <p:cNvSpPr/>
                <p:nvPr/>
              </p:nvSpPr>
              <p:spPr>
                <a:xfrm>
                  <a:off x="795272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9" name="직사각형 328">
                  <a:extLst>
                    <a:ext uri="{FF2B5EF4-FFF2-40B4-BE49-F238E27FC236}">
                      <a16:creationId xmlns:a16="http://schemas.microsoft.com/office/drawing/2014/main" id="{6B4545E4-222A-48C1-8A48-2ECD7951D506}"/>
                    </a:ext>
                  </a:extLst>
                </p:cNvPr>
                <p:cNvSpPr/>
                <p:nvPr/>
              </p:nvSpPr>
              <p:spPr>
                <a:xfrm>
                  <a:off x="810006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0" name="직사각형 329">
                  <a:extLst>
                    <a:ext uri="{FF2B5EF4-FFF2-40B4-BE49-F238E27FC236}">
                      <a16:creationId xmlns:a16="http://schemas.microsoft.com/office/drawing/2014/main" id="{4F870ACB-8C5F-44C2-9CFB-31477B506632}"/>
                    </a:ext>
                  </a:extLst>
                </p:cNvPr>
                <p:cNvSpPr/>
                <p:nvPr/>
              </p:nvSpPr>
              <p:spPr>
                <a:xfrm>
                  <a:off x="810006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1" name="직사각형 330">
                  <a:extLst>
                    <a:ext uri="{FF2B5EF4-FFF2-40B4-BE49-F238E27FC236}">
                      <a16:creationId xmlns:a16="http://schemas.microsoft.com/office/drawing/2014/main" id="{306A6FC5-EA30-4C2C-95AB-D8357FE61D0E}"/>
                    </a:ext>
                  </a:extLst>
                </p:cNvPr>
                <p:cNvSpPr/>
                <p:nvPr/>
              </p:nvSpPr>
              <p:spPr>
                <a:xfrm>
                  <a:off x="11473303" y="10252483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32" name="직사각형 331">
                  <a:extLst>
                    <a:ext uri="{FF2B5EF4-FFF2-40B4-BE49-F238E27FC236}">
                      <a16:creationId xmlns:a16="http://schemas.microsoft.com/office/drawing/2014/main" id="{F8197BD6-66C9-4C58-A8D4-7A7E3A5CCD91}"/>
                    </a:ext>
                  </a:extLst>
                </p:cNvPr>
                <p:cNvSpPr/>
                <p:nvPr/>
              </p:nvSpPr>
              <p:spPr>
                <a:xfrm>
                  <a:off x="11473303" y="10916647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33" name="TextBox 332">
                  <a:extLst>
                    <a:ext uri="{FF2B5EF4-FFF2-40B4-BE49-F238E27FC236}">
                      <a16:creationId xmlns:a16="http://schemas.microsoft.com/office/drawing/2014/main" id="{1AE17B35-090B-4E68-823C-E1D51092E6FF}"/>
                    </a:ext>
                  </a:extLst>
                </p:cNvPr>
                <p:cNvSpPr txBox="1"/>
                <p:nvPr/>
              </p:nvSpPr>
              <p:spPr>
                <a:xfrm rot="5400000" flipH="1" flipV="1">
                  <a:off x="11678419" y="10364129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SW2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PTC12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334" name="TextBox 333">
                  <a:extLst>
                    <a:ext uri="{FF2B5EF4-FFF2-40B4-BE49-F238E27FC236}">
                      <a16:creationId xmlns:a16="http://schemas.microsoft.com/office/drawing/2014/main" id="{51D2560F-43E1-4D60-8ACA-BCE5B2D1BDA8}"/>
                    </a:ext>
                  </a:extLst>
                </p:cNvPr>
                <p:cNvSpPr txBox="1"/>
                <p:nvPr/>
              </p:nvSpPr>
              <p:spPr>
                <a:xfrm rot="5400000" flipH="1" flipV="1">
                  <a:off x="11678419" y="11033056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SW3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PTC13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335" name="직사각형 334">
                  <a:extLst>
                    <a:ext uri="{FF2B5EF4-FFF2-40B4-BE49-F238E27FC236}">
                      <a16:creationId xmlns:a16="http://schemas.microsoft.com/office/drawing/2014/main" id="{167B94FF-966C-4769-B4A1-B5834147A7A1}"/>
                    </a:ext>
                  </a:extLst>
                </p:cNvPr>
                <p:cNvSpPr/>
                <p:nvPr/>
              </p:nvSpPr>
              <p:spPr>
                <a:xfrm>
                  <a:off x="11289153" y="9527237"/>
                  <a:ext cx="603250" cy="586136"/>
                </a:xfrm>
                <a:prstGeom prst="rect">
                  <a:avLst/>
                </a:pr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36" name="TextBox 335">
                  <a:extLst>
                    <a:ext uri="{FF2B5EF4-FFF2-40B4-BE49-F238E27FC236}">
                      <a16:creationId xmlns:a16="http://schemas.microsoft.com/office/drawing/2014/main" id="{66A8EB14-565E-419C-BA82-BCD05D302E02}"/>
                    </a:ext>
                  </a:extLst>
                </p:cNvPr>
                <p:cNvSpPr txBox="1"/>
                <p:nvPr/>
              </p:nvSpPr>
              <p:spPr>
                <a:xfrm rot="5400000" flipH="1" flipV="1">
                  <a:off x="11523946" y="9693649"/>
                  <a:ext cx="985945" cy="218737"/>
                </a:xfrm>
                <a:prstGeom prst="rect">
                  <a:avLst/>
                </a:prstGeom>
                <a:solidFill>
                  <a:schemeClr val="accent3"/>
                </a:solidFill>
                <a:ln w="25400"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7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/>
                    <a:t>Potentiometer</a:t>
                  </a:r>
                </a:p>
                <a:p>
                  <a:r>
                    <a:rPr lang="en-US" altLang="ko-KR"/>
                    <a:t>ADC0_SE12 - PTC14</a:t>
                  </a:r>
                  <a:endParaRPr lang="ko-KR" altLang="en-US"/>
                </a:p>
              </p:txBody>
            </p:sp>
            <p:sp>
              <p:nvSpPr>
                <p:cNvPr id="337" name="직사각형 336">
                  <a:extLst>
                    <a:ext uri="{FF2B5EF4-FFF2-40B4-BE49-F238E27FC236}">
                      <a16:creationId xmlns:a16="http://schemas.microsoft.com/office/drawing/2014/main" id="{3B8B98B0-E0AB-455E-982B-B71790850925}"/>
                    </a:ext>
                  </a:extLst>
                </p:cNvPr>
                <p:cNvSpPr/>
                <p:nvPr/>
              </p:nvSpPr>
              <p:spPr>
                <a:xfrm>
                  <a:off x="8671449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8" name="직사각형 337">
                  <a:extLst>
                    <a:ext uri="{FF2B5EF4-FFF2-40B4-BE49-F238E27FC236}">
                      <a16:creationId xmlns:a16="http://schemas.microsoft.com/office/drawing/2014/main" id="{1DF15F98-120B-40B8-93AB-CA4C9216099F}"/>
                    </a:ext>
                  </a:extLst>
                </p:cNvPr>
                <p:cNvSpPr/>
                <p:nvPr/>
              </p:nvSpPr>
              <p:spPr>
                <a:xfrm>
                  <a:off x="867144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9" name="직사각형 338">
                  <a:extLst>
                    <a:ext uri="{FF2B5EF4-FFF2-40B4-BE49-F238E27FC236}">
                      <a16:creationId xmlns:a16="http://schemas.microsoft.com/office/drawing/2014/main" id="{870CB3B3-AE53-4789-86B1-1FE192194A80}"/>
                    </a:ext>
                  </a:extLst>
                </p:cNvPr>
                <p:cNvSpPr/>
                <p:nvPr/>
              </p:nvSpPr>
              <p:spPr>
                <a:xfrm>
                  <a:off x="8818789" y="12133420"/>
                  <a:ext cx="147340" cy="123825"/>
                </a:xfrm>
                <a:prstGeom prst="rect">
                  <a:avLst/>
                </a:prstGeom>
                <a:solidFill>
                  <a:srgbClr val="FF7C8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0" name="직사각형 339">
                  <a:extLst>
                    <a:ext uri="{FF2B5EF4-FFF2-40B4-BE49-F238E27FC236}">
                      <a16:creationId xmlns:a16="http://schemas.microsoft.com/office/drawing/2014/main" id="{3E83DEB4-B7D6-415D-A9C4-03E71300790C}"/>
                    </a:ext>
                  </a:extLst>
                </p:cNvPr>
                <p:cNvSpPr/>
                <p:nvPr/>
              </p:nvSpPr>
              <p:spPr>
                <a:xfrm>
                  <a:off x="881878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1" name="직사각형 340">
                  <a:extLst>
                    <a:ext uri="{FF2B5EF4-FFF2-40B4-BE49-F238E27FC236}">
                      <a16:creationId xmlns:a16="http://schemas.microsoft.com/office/drawing/2014/main" id="{6D74D97A-6DCC-466F-9E6D-B53AD638BFA7}"/>
                    </a:ext>
                  </a:extLst>
                </p:cNvPr>
                <p:cNvSpPr/>
                <p:nvPr/>
              </p:nvSpPr>
              <p:spPr>
                <a:xfrm>
                  <a:off x="8966129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2" name="직사각형 341">
                  <a:extLst>
                    <a:ext uri="{FF2B5EF4-FFF2-40B4-BE49-F238E27FC236}">
                      <a16:creationId xmlns:a16="http://schemas.microsoft.com/office/drawing/2014/main" id="{8F7D1037-771F-47EC-8078-64A79EBB5491}"/>
                    </a:ext>
                  </a:extLst>
                </p:cNvPr>
                <p:cNvSpPr/>
                <p:nvPr/>
              </p:nvSpPr>
              <p:spPr>
                <a:xfrm>
                  <a:off x="896612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3" name="직사각형 342">
                  <a:extLst>
                    <a:ext uri="{FF2B5EF4-FFF2-40B4-BE49-F238E27FC236}">
                      <a16:creationId xmlns:a16="http://schemas.microsoft.com/office/drawing/2014/main" id="{CC1A0935-24C8-452C-9E5F-99D78BE89E48}"/>
                    </a:ext>
                  </a:extLst>
                </p:cNvPr>
                <p:cNvSpPr/>
                <p:nvPr/>
              </p:nvSpPr>
              <p:spPr>
                <a:xfrm>
                  <a:off x="9113469" y="12133420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4" name="직사각형 343">
                  <a:extLst>
                    <a:ext uri="{FF2B5EF4-FFF2-40B4-BE49-F238E27FC236}">
                      <a16:creationId xmlns:a16="http://schemas.microsoft.com/office/drawing/2014/main" id="{A496DADC-5B11-4A9D-A51C-A0FF6F70790C}"/>
                    </a:ext>
                  </a:extLst>
                </p:cNvPr>
                <p:cNvSpPr/>
                <p:nvPr/>
              </p:nvSpPr>
              <p:spPr>
                <a:xfrm>
                  <a:off x="911346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5" name="직사각형 344">
                  <a:extLst>
                    <a:ext uri="{FF2B5EF4-FFF2-40B4-BE49-F238E27FC236}">
                      <a16:creationId xmlns:a16="http://schemas.microsoft.com/office/drawing/2014/main" id="{11E30F64-3AA0-4A17-8CE6-5AE473F6C68C}"/>
                    </a:ext>
                  </a:extLst>
                </p:cNvPr>
                <p:cNvSpPr/>
                <p:nvPr/>
              </p:nvSpPr>
              <p:spPr>
                <a:xfrm>
                  <a:off x="9260809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6" name="직사각형 345">
                  <a:extLst>
                    <a:ext uri="{FF2B5EF4-FFF2-40B4-BE49-F238E27FC236}">
                      <a16:creationId xmlns:a16="http://schemas.microsoft.com/office/drawing/2014/main" id="{07A05CCD-46E1-485A-8B83-705E0987FE1D}"/>
                    </a:ext>
                  </a:extLst>
                </p:cNvPr>
                <p:cNvSpPr/>
                <p:nvPr/>
              </p:nvSpPr>
              <p:spPr>
                <a:xfrm>
                  <a:off x="926080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7" name="직사각형 346">
                  <a:extLst>
                    <a:ext uri="{FF2B5EF4-FFF2-40B4-BE49-F238E27FC236}">
                      <a16:creationId xmlns:a16="http://schemas.microsoft.com/office/drawing/2014/main" id="{F2D227D1-AE90-4ED8-9580-15E156E8C6DC}"/>
                    </a:ext>
                  </a:extLst>
                </p:cNvPr>
                <p:cNvSpPr/>
                <p:nvPr/>
              </p:nvSpPr>
              <p:spPr>
                <a:xfrm>
                  <a:off x="9408148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8" name="직사각형 347">
                  <a:extLst>
                    <a:ext uri="{FF2B5EF4-FFF2-40B4-BE49-F238E27FC236}">
                      <a16:creationId xmlns:a16="http://schemas.microsoft.com/office/drawing/2014/main" id="{F69E05EE-79C2-433B-8735-CCD85C725B46}"/>
                    </a:ext>
                  </a:extLst>
                </p:cNvPr>
                <p:cNvSpPr/>
                <p:nvPr/>
              </p:nvSpPr>
              <p:spPr>
                <a:xfrm>
                  <a:off x="9408148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9" name="직사각형 348">
                  <a:extLst>
                    <a:ext uri="{FF2B5EF4-FFF2-40B4-BE49-F238E27FC236}">
                      <a16:creationId xmlns:a16="http://schemas.microsoft.com/office/drawing/2014/main" id="{8260D167-9543-4C8C-BC1E-DDABCA7B616B}"/>
                    </a:ext>
                  </a:extLst>
                </p:cNvPr>
                <p:cNvSpPr/>
                <p:nvPr/>
              </p:nvSpPr>
              <p:spPr>
                <a:xfrm>
                  <a:off x="9555488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0" name="직사각형 349">
                  <a:extLst>
                    <a:ext uri="{FF2B5EF4-FFF2-40B4-BE49-F238E27FC236}">
                      <a16:creationId xmlns:a16="http://schemas.microsoft.com/office/drawing/2014/main" id="{6EA2DE39-CCAE-4424-A5CC-E0CBEAB62886}"/>
                    </a:ext>
                  </a:extLst>
                </p:cNvPr>
                <p:cNvSpPr/>
                <p:nvPr/>
              </p:nvSpPr>
              <p:spPr>
                <a:xfrm>
                  <a:off x="9555488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1" name="직사각형 350">
                  <a:extLst>
                    <a:ext uri="{FF2B5EF4-FFF2-40B4-BE49-F238E27FC236}">
                      <a16:creationId xmlns:a16="http://schemas.microsoft.com/office/drawing/2014/main" id="{0BCEC23E-A22F-4366-AAC4-6E71192B8900}"/>
                    </a:ext>
                  </a:extLst>
                </p:cNvPr>
                <p:cNvSpPr/>
                <p:nvPr/>
              </p:nvSpPr>
              <p:spPr>
                <a:xfrm>
                  <a:off x="9702828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2" name="직사각형 351">
                  <a:extLst>
                    <a:ext uri="{FF2B5EF4-FFF2-40B4-BE49-F238E27FC236}">
                      <a16:creationId xmlns:a16="http://schemas.microsoft.com/office/drawing/2014/main" id="{52FA643C-ABDB-460A-A18A-2FDEA2D81BA3}"/>
                    </a:ext>
                  </a:extLst>
                </p:cNvPr>
                <p:cNvSpPr/>
                <p:nvPr/>
              </p:nvSpPr>
              <p:spPr>
                <a:xfrm>
                  <a:off x="9702828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3" name="직사각형 352">
                  <a:extLst>
                    <a:ext uri="{FF2B5EF4-FFF2-40B4-BE49-F238E27FC236}">
                      <a16:creationId xmlns:a16="http://schemas.microsoft.com/office/drawing/2014/main" id="{CB5BFE06-EAFE-40DD-AE3C-C7C516772783}"/>
                    </a:ext>
                  </a:extLst>
                </p:cNvPr>
                <p:cNvSpPr/>
                <p:nvPr/>
              </p:nvSpPr>
              <p:spPr>
                <a:xfrm>
                  <a:off x="985016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4" name="직사각형 353">
                  <a:extLst>
                    <a:ext uri="{FF2B5EF4-FFF2-40B4-BE49-F238E27FC236}">
                      <a16:creationId xmlns:a16="http://schemas.microsoft.com/office/drawing/2014/main" id="{8FC6409D-E324-4200-86B1-F86033DF5474}"/>
                    </a:ext>
                  </a:extLst>
                </p:cNvPr>
                <p:cNvSpPr/>
                <p:nvPr/>
              </p:nvSpPr>
              <p:spPr>
                <a:xfrm>
                  <a:off x="985016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5" name="직사각형 354">
                  <a:extLst>
                    <a:ext uri="{FF2B5EF4-FFF2-40B4-BE49-F238E27FC236}">
                      <a16:creationId xmlns:a16="http://schemas.microsoft.com/office/drawing/2014/main" id="{C7422927-66AF-4133-9F89-4EBF7C1A2F3F}"/>
                    </a:ext>
                  </a:extLst>
                </p:cNvPr>
                <p:cNvSpPr/>
                <p:nvPr/>
              </p:nvSpPr>
              <p:spPr>
                <a:xfrm>
                  <a:off x="999750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6" name="직사각형 355">
                  <a:extLst>
                    <a:ext uri="{FF2B5EF4-FFF2-40B4-BE49-F238E27FC236}">
                      <a16:creationId xmlns:a16="http://schemas.microsoft.com/office/drawing/2014/main" id="{E61443EF-50BE-406F-B015-7E17A1C65654}"/>
                    </a:ext>
                  </a:extLst>
                </p:cNvPr>
                <p:cNvSpPr/>
                <p:nvPr/>
              </p:nvSpPr>
              <p:spPr>
                <a:xfrm>
                  <a:off x="9997507" y="12287408"/>
                  <a:ext cx="147340" cy="123825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7" name="직사각형 356">
                  <a:extLst>
                    <a:ext uri="{FF2B5EF4-FFF2-40B4-BE49-F238E27FC236}">
                      <a16:creationId xmlns:a16="http://schemas.microsoft.com/office/drawing/2014/main" id="{F0403F97-F7B8-4F0A-A968-E67ADAF0653E}"/>
                    </a:ext>
                  </a:extLst>
                </p:cNvPr>
                <p:cNvSpPr/>
                <p:nvPr/>
              </p:nvSpPr>
              <p:spPr>
                <a:xfrm>
                  <a:off x="735582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8" name="직사각형 357">
                  <a:extLst>
                    <a:ext uri="{FF2B5EF4-FFF2-40B4-BE49-F238E27FC236}">
                      <a16:creationId xmlns:a16="http://schemas.microsoft.com/office/drawing/2014/main" id="{A3A9F503-B76E-4770-9417-6DDA64044C0E}"/>
                    </a:ext>
                  </a:extLst>
                </p:cNvPr>
                <p:cNvSpPr/>
                <p:nvPr/>
              </p:nvSpPr>
              <p:spPr>
                <a:xfrm>
                  <a:off x="735582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9" name="직사각형 358">
                  <a:extLst>
                    <a:ext uri="{FF2B5EF4-FFF2-40B4-BE49-F238E27FC236}">
                      <a16:creationId xmlns:a16="http://schemas.microsoft.com/office/drawing/2014/main" id="{778CC396-8B62-4E99-ADA8-730C2B965E23}"/>
                    </a:ext>
                  </a:extLst>
                </p:cNvPr>
                <p:cNvSpPr/>
                <p:nvPr/>
              </p:nvSpPr>
              <p:spPr>
                <a:xfrm>
                  <a:off x="7503164" y="12133420"/>
                  <a:ext cx="147340" cy="123825"/>
                </a:xfrm>
                <a:prstGeom prst="rect">
                  <a:avLst/>
                </a:prstGeom>
                <a:solidFill>
                  <a:srgbClr val="FF7C8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0" name="직사각형 359">
                  <a:extLst>
                    <a:ext uri="{FF2B5EF4-FFF2-40B4-BE49-F238E27FC236}">
                      <a16:creationId xmlns:a16="http://schemas.microsoft.com/office/drawing/2014/main" id="{F45CE0EB-5413-4066-8DAD-F912FB6F380C}"/>
                    </a:ext>
                  </a:extLst>
                </p:cNvPr>
                <p:cNvSpPr/>
                <p:nvPr/>
              </p:nvSpPr>
              <p:spPr>
                <a:xfrm>
                  <a:off x="750316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1" name="직사각형 360">
                  <a:extLst>
                    <a:ext uri="{FF2B5EF4-FFF2-40B4-BE49-F238E27FC236}">
                      <a16:creationId xmlns:a16="http://schemas.microsoft.com/office/drawing/2014/main" id="{8EDA1F1E-DB17-4C40-B01E-17457CABD18C}"/>
                    </a:ext>
                  </a:extLst>
                </p:cNvPr>
                <p:cNvSpPr/>
                <p:nvPr/>
              </p:nvSpPr>
              <p:spPr>
                <a:xfrm>
                  <a:off x="765050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2" name="직사각형 361">
                  <a:extLst>
                    <a:ext uri="{FF2B5EF4-FFF2-40B4-BE49-F238E27FC236}">
                      <a16:creationId xmlns:a16="http://schemas.microsoft.com/office/drawing/2014/main" id="{18F50F87-9A4E-495D-8EA2-EE30D60ADA5A}"/>
                    </a:ext>
                  </a:extLst>
                </p:cNvPr>
                <p:cNvSpPr/>
                <p:nvPr/>
              </p:nvSpPr>
              <p:spPr>
                <a:xfrm>
                  <a:off x="765050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3" name="직사각형 362">
                  <a:extLst>
                    <a:ext uri="{FF2B5EF4-FFF2-40B4-BE49-F238E27FC236}">
                      <a16:creationId xmlns:a16="http://schemas.microsoft.com/office/drawing/2014/main" id="{9FB96E8A-E77E-4F1C-BBC1-6269AE2E3D9A}"/>
                    </a:ext>
                  </a:extLst>
                </p:cNvPr>
                <p:cNvSpPr/>
                <p:nvPr/>
              </p:nvSpPr>
              <p:spPr>
                <a:xfrm>
                  <a:off x="7797844" y="12133420"/>
                  <a:ext cx="147340" cy="123825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4" name="직사각형 363">
                  <a:extLst>
                    <a:ext uri="{FF2B5EF4-FFF2-40B4-BE49-F238E27FC236}">
                      <a16:creationId xmlns:a16="http://schemas.microsoft.com/office/drawing/2014/main" id="{58EFD0EC-94AB-42E7-A2A3-D24A4B54C950}"/>
                    </a:ext>
                  </a:extLst>
                </p:cNvPr>
                <p:cNvSpPr/>
                <p:nvPr/>
              </p:nvSpPr>
              <p:spPr>
                <a:xfrm>
                  <a:off x="779784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5" name="직사각형 364">
                  <a:extLst>
                    <a:ext uri="{FF2B5EF4-FFF2-40B4-BE49-F238E27FC236}">
                      <a16:creationId xmlns:a16="http://schemas.microsoft.com/office/drawing/2014/main" id="{4E0AFDA6-582A-4757-8DBB-C5E066683208}"/>
                    </a:ext>
                  </a:extLst>
                </p:cNvPr>
                <p:cNvSpPr/>
                <p:nvPr/>
              </p:nvSpPr>
              <p:spPr>
                <a:xfrm>
                  <a:off x="794518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6" name="직사각형 365">
                  <a:extLst>
                    <a:ext uri="{FF2B5EF4-FFF2-40B4-BE49-F238E27FC236}">
                      <a16:creationId xmlns:a16="http://schemas.microsoft.com/office/drawing/2014/main" id="{074BDABC-4AB9-4C51-ADB8-2D6A4D8BC37B}"/>
                    </a:ext>
                  </a:extLst>
                </p:cNvPr>
                <p:cNvSpPr/>
                <p:nvPr/>
              </p:nvSpPr>
              <p:spPr>
                <a:xfrm>
                  <a:off x="794518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7" name="직사각형 366">
                  <a:extLst>
                    <a:ext uri="{FF2B5EF4-FFF2-40B4-BE49-F238E27FC236}">
                      <a16:creationId xmlns:a16="http://schemas.microsoft.com/office/drawing/2014/main" id="{E07DA1A8-6B45-4556-8142-19F4A36C7A25}"/>
                    </a:ext>
                  </a:extLst>
                </p:cNvPr>
                <p:cNvSpPr/>
                <p:nvPr/>
              </p:nvSpPr>
              <p:spPr>
                <a:xfrm>
                  <a:off x="809252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8" name="직사각형 367">
                  <a:extLst>
                    <a:ext uri="{FF2B5EF4-FFF2-40B4-BE49-F238E27FC236}">
                      <a16:creationId xmlns:a16="http://schemas.microsoft.com/office/drawing/2014/main" id="{5E4EBF0F-45A5-4139-96F9-F80BE5552E32}"/>
                    </a:ext>
                  </a:extLst>
                </p:cNvPr>
                <p:cNvSpPr/>
                <p:nvPr/>
              </p:nvSpPr>
              <p:spPr>
                <a:xfrm>
                  <a:off x="8092523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9" name="직사각형 368">
                  <a:extLst>
                    <a:ext uri="{FF2B5EF4-FFF2-40B4-BE49-F238E27FC236}">
                      <a16:creationId xmlns:a16="http://schemas.microsoft.com/office/drawing/2014/main" id="{6D9DB9A5-6217-47C5-A004-132459119DB2}"/>
                    </a:ext>
                  </a:extLst>
                </p:cNvPr>
                <p:cNvSpPr/>
                <p:nvPr/>
              </p:nvSpPr>
              <p:spPr>
                <a:xfrm>
                  <a:off x="823986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0" name="직사각형 369">
                  <a:extLst>
                    <a:ext uri="{FF2B5EF4-FFF2-40B4-BE49-F238E27FC236}">
                      <a16:creationId xmlns:a16="http://schemas.microsoft.com/office/drawing/2014/main" id="{A17B5FFF-45F0-4A16-8D3E-947F357F7E34}"/>
                    </a:ext>
                  </a:extLst>
                </p:cNvPr>
                <p:cNvSpPr/>
                <p:nvPr/>
              </p:nvSpPr>
              <p:spPr>
                <a:xfrm>
                  <a:off x="8239863" y="12287408"/>
                  <a:ext cx="147340" cy="123825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1" name="직사각형 370">
                  <a:extLst>
                    <a:ext uri="{FF2B5EF4-FFF2-40B4-BE49-F238E27FC236}">
                      <a16:creationId xmlns:a16="http://schemas.microsoft.com/office/drawing/2014/main" id="{93DA254A-2413-4760-A03D-1CFBB657304A}"/>
                    </a:ext>
                  </a:extLst>
                </p:cNvPr>
                <p:cNvSpPr/>
                <p:nvPr/>
              </p:nvSpPr>
              <p:spPr>
                <a:xfrm>
                  <a:off x="838720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2" name="직사각형 371">
                  <a:extLst>
                    <a:ext uri="{FF2B5EF4-FFF2-40B4-BE49-F238E27FC236}">
                      <a16:creationId xmlns:a16="http://schemas.microsoft.com/office/drawing/2014/main" id="{9C657CC7-E82A-4EE7-9435-763731603BFD}"/>
                    </a:ext>
                  </a:extLst>
                </p:cNvPr>
                <p:cNvSpPr/>
                <p:nvPr/>
              </p:nvSpPr>
              <p:spPr>
                <a:xfrm>
                  <a:off x="8387203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3" name="직사각형 372">
                  <a:extLst>
                    <a:ext uri="{FF2B5EF4-FFF2-40B4-BE49-F238E27FC236}">
                      <a16:creationId xmlns:a16="http://schemas.microsoft.com/office/drawing/2014/main" id="{CC63CE59-3D89-41F3-89DA-A939BFBF069F}"/>
                    </a:ext>
                  </a:extLst>
                </p:cNvPr>
                <p:cNvSpPr/>
                <p:nvPr/>
              </p:nvSpPr>
              <p:spPr>
                <a:xfrm>
                  <a:off x="602968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4" name="직사각형 373">
                  <a:extLst>
                    <a:ext uri="{FF2B5EF4-FFF2-40B4-BE49-F238E27FC236}">
                      <a16:creationId xmlns:a16="http://schemas.microsoft.com/office/drawing/2014/main" id="{1277A184-5923-4308-833D-E805A90F6952}"/>
                    </a:ext>
                  </a:extLst>
                </p:cNvPr>
                <p:cNvSpPr/>
                <p:nvPr/>
              </p:nvSpPr>
              <p:spPr>
                <a:xfrm>
                  <a:off x="602968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5" name="직사각형 374">
                  <a:extLst>
                    <a:ext uri="{FF2B5EF4-FFF2-40B4-BE49-F238E27FC236}">
                      <a16:creationId xmlns:a16="http://schemas.microsoft.com/office/drawing/2014/main" id="{D62EB319-FB27-4AD0-B245-0ACD27FE87C7}"/>
                    </a:ext>
                  </a:extLst>
                </p:cNvPr>
                <p:cNvSpPr/>
                <p:nvPr/>
              </p:nvSpPr>
              <p:spPr>
                <a:xfrm>
                  <a:off x="617702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6" name="직사각형 375">
                  <a:extLst>
                    <a:ext uri="{FF2B5EF4-FFF2-40B4-BE49-F238E27FC236}">
                      <a16:creationId xmlns:a16="http://schemas.microsoft.com/office/drawing/2014/main" id="{1A6E1253-35B0-4B33-8EE1-75D938524EA4}"/>
                    </a:ext>
                  </a:extLst>
                </p:cNvPr>
                <p:cNvSpPr/>
                <p:nvPr/>
              </p:nvSpPr>
              <p:spPr>
                <a:xfrm>
                  <a:off x="617702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7" name="직사각형 376">
                  <a:extLst>
                    <a:ext uri="{FF2B5EF4-FFF2-40B4-BE49-F238E27FC236}">
                      <a16:creationId xmlns:a16="http://schemas.microsoft.com/office/drawing/2014/main" id="{F5C8BB36-234C-48F7-B37F-F3A3816F0314}"/>
                    </a:ext>
                  </a:extLst>
                </p:cNvPr>
                <p:cNvSpPr/>
                <p:nvPr/>
              </p:nvSpPr>
              <p:spPr>
                <a:xfrm>
                  <a:off x="632436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8" name="직사각형 377">
                  <a:extLst>
                    <a:ext uri="{FF2B5EF4-FFF2-40B4-BE49-F238E27FC236}">
                      <a16:creationId xmlns:a16="http://schemas.microsoft.com/office/drawing/2014/main" id="{5BAE0E9E-C45E-4633-B7F3-C68DED787290}"/>
                    </a:ext>
                  </a:extLst>
                </p:cNvPr>
                <p:cNvSpPr/>
                <p:nvPr/>
              </p:nvSpPr>
              <p:spPr>
                <a:xfrm>
                  <a:off x="632436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9" name="직사각형 378">
                  <a:extLst>
                    <a:ext uri="{FF2B5EF4-FFF2-40B4-BE49-F238E27FC236}">
                      <a16:creationId xmlns:a16="http://schemas.microsoft.com/office/drawing/2014/main" id="{BB2C3EBE-897B-4CC1-AED9-A6BAA0A78283}"/>
                    </a:ext>
                  </a:extLst>
                </p:cNvPr>
                <p:cNvSpPr/>
                <p:nvPr/>
              </p:nvSpPr>
              <p:spPr>
                <a:xfrm>
                  <a:off x="647170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0" name="직사각형 379">
                  <a:extLst>
                    <a:ext uri="{FF2B5EF4-FFF2-40B4-BE49-F238E27FC236}">
                      <a16:creationId xmlns:a16="http://schemas.microsoft.com/office/drawing/2014/main" id="{68E71249-F483-4704-B856-968B6770EE99}"/>
                    </a:ext>
                  </a:extLst>
                </p:cNvPr>
                <p:cNvSpPr/>
                <p:nvPr/>
              </p:nvSpPr>
              <p:spPr>
                <a:xfrm>
                  <a:off x="647170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1" name="직사각형 380">
                  <a:extLst>
                    <a:ext uri="{FF2B5EF4-FFF2-40B4-BE49-F238E27FC236}">
                      <a16:creationId xmlns:a16="http://schemas.microsoft.com/office/drawing/2014/main" id="{F4AF2A0F-24A5-456C-BDBB-BAD3204B0AA3}"/>
                    </a:ext>
                  </a:extLst>
                </p:cNvPr>
                <p:cNvSpPr/>
                <p:nvPr/>
              </p:nvSpPr>
              <p:spPr>
                <a:xfrm>
                  <a:off x="6619047" y="12133420"/>
                  <a:ext cx="147340" cy="1238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2" name="직사각형 381">
                  <a:extLst>
                    <a:ext uri="{FF2B5EF4-FFF2-40B4-BE49-F238E27FC236}">
                      <a16:creationId xmlns:a16="http://schemas.microsoft.com/office/drawing/2014/main" id="{E6FACDA9-8015-4F09-9514-01556D89C638}"/>
                    </a:ext>
                  </a:extLst>
                </p:cNvPr>
                <p:cNvSpPr/>
                <p:nvPr/>
              </p:nvSpPr>
              <p:spPr>
                <a:xfrm>
                  <a:off x="661904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3" name="직사각형 382">
                  <a:extLst>
                    <a:ext uri="{FF2B5EF4-FFF2-40B4-BE49-F238E27FC236}">
                      <a16:creationId xmlns:a16="http://schemas.microsoft.com/office/drawing/2014/main" id="{FA920871-8263-4720-B841-87B67E7FC0AF}"/>
                    </a:ext>
                  </a:extLst>
                </p:cNvPr>
                <p:cNvSpPr/>
                <p:nvPr/>
              </p:nvSpPr>
              <p:spPr>
                <a:xfrm>
                  <a:off x="6766386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4" name="직사각형 383">
                  <a:extLst>
                    <a:ext uri="{FF2B5EF4-FFF2-40B4-BE49-F238E27FC236}">
                      <a16:creationId xmlns:a16="http://schemas.microsoft.com/office/drawing/2014/main" id="{D730652E-A3E8-4222-9572-9A6A8C235163}"/>
                    </a:ext>
                  </a:extLst>
                </p:cNvPr>
                <p:cNvSpPr/>
                <p:nvPr/>
              </p:nvSpPr>
              <p:spPr>
                <a:xfrm>
                  <a:off x="6766386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5" name="직사각형 384">
                  <a:extLst>
                    <a:ext uri="{FF2B5EF4-FFF2-40B4-BE49-F238E27FC236}">
                      <a16:creationId xmlns:a16="http://schemas.microsoft.com/office/drawing/2014/main" id="{0662178C-7E2B-47B9-BE06-1B80D4B58E64}"/>
                    </a:ext>
                  </a:extLst>
                </p:cNvPr>
                <p:cNvSpPr/>
                <p:nvPr/>
              </p:nvSpPr>
              <p:spPr>
                <a:xfrm>
                  <a:off x="6913726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6" name="직사각형 385">
                  <a:extLst>
                    <a:ext uri="{FF2B5EF4-FFF2-40B4-BE49-F238E27FC236}">
                      <a16:creationId xmlns:a16="http://schemas.microsoft.com/office/drawing/2014/main" id="{953F65F1-2F2D-4627-A388-5BB942A0FC0A}"/>
                    </a:ext>
                  </a:extLst>
                </p:cNvPr>
                <p:cNvSpPr/>
                <p:nvPr/>
              </p:nvSpPr>
              <p:spPr>
                <a:xfrm>
                  <a:off x="6913726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7" name="직사각형 386">
                  <a:extLst>
                    <a:ext uri="{FF2B5EF4-FFF2-40B4-BE49-F238E27FC236}">
                      <a16:creationId xmlns:a16="http://schemas.microsoft.com/office/drawing/2014/main" id="{DE26CAFA-8A6B-41BA-ADD9-5D68CFACF756}"/>
                    </a:ext>
                  </a:extLst>
                </p:cNvPr>
                <p:cNvSpPr/>
                <p:nvPr/>
              </p:nvSpPr>
              <p:spPr>
                <a:xfrm>
                  <a:off x="7061066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8" name="직사각형 387">
                  <a:extLst>
                    <a:ext uri="{FF2B5EF4-FFF2-40B4-BE49-F238E27FC236}">
                      <a16:creationId xmlns:a16="http://schemas.microsoft.com/office/drawing/2014/main" id="{75EBC9B2-D2AE-40D4-B7B4-F2FE7A6A1A4B}"/>
                    </a:ext>
                  </a:extLst>
                </p:cNvPr>
                <p:cNvSpPr/>
                <p:nvPr/>
              </p:nvSpPr>
              <p:spPr>
                <a:xfrm>
                  <a:off x="7061066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89" name="꺾인 연결선 270">
                  <a:extLst>
                    <a:ext uri="{FF2B5EF4-FFF2-40B4-BE49-F238E27FC236}">
                      <a16:creationId xmlns:a16="http://schemas.microsoft.com/office/drawing/2014/main" id="{571F05A6-EF1F-4395-9231-F351BCD97A97}"/>
                    </a:ext>
                  </a:extLst>
                </p:cNvPr>
                <p:cNvCxnSpPr>
                  <a:cxnSpLocks/>
                  <a:stCxn id="335" idx="1"/>
                  <a:endCxn id="370" idx="3"/>
                </p:cNvCxnSpPr>
                <p:nvPr/>
              </p:nvCxnSpPr>
              <p:spPr>
                <a:xfrm rot="10800000" flipV="1">
                  <a:off x="8387203" y="9820305"/>
                  <a:ext cx="2901950" cy="2529016"/>
                </a:xfrm>
                <a:prstGeom prst="bentConnector3">
                  <a:avLst>
                    <a:gd name="adj1" fmla="val 92013"/>
                  </a:avLst>
                </a:prstGeom>
                <a:noFill/>
                <a:ln w="38100">
                  <a:solidFill>
                    <a:schemeClr val="accent3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90" name="꺾인 연결선 329">
                  <a:extLst>
                    <a:ext uri="{FF2B5EF4-FFF2-40B4-BE49-F238E27FC236}">
                      <a16:creationId xmlns:a16="http://schemas.microsoft.com/office/drawing/2014/main" id="{3F4A2D9A-1473-4E7D-A3E0-B2C5C39E3F87}"/>
                    </a:ext>
                  </a:extLst>
                </p:cNvPr>
                <p:cNvCxnSpPr>
                  <a:cxnSpLocks/>
                  <a:stCxn id="419" idx="2"/>
                  <a:endCxn id="294" idx="2"/>
                </p:cNvCxnSpPr>
                <p:nvPr/>
              </p:nvCxnSpPr>
              <p:spPr>
                <a:xfrm rot="16200000" flipH="1">
                  <a:off x="4819673" y="7371740"/>
                  <a:ext cx="12700" cy="4171889"/>
                </a:xfrm>
                <a:prstGeom prst="bentConnector3">
                  <a:avLst>
                    <a:gd name="adj1" fmla="val 3000016"/>
                  </a:avLst>
                </a:prstGeom>
                <a:noFill/>
                <a:ln w="28575">
                  <a:solidFill>
                    <a:srgbClr val="05FF76"/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91" name="TextBox 390">
                  <a:extLst>
                    <a:ext uri="{FF2B5EF4-FFF2-40B4-BE49-F238E27FC236}">
                      <a16:creationId xmlns:a16="http://schemas.microsoft.com/office/drawing/2014/main" id="{1BFA8EA1-D647-4878-BCF2-A66787FAF05F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1848454" y="8954432"/>
                  <a:ext cx="588115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EN (Enable)</a:t>
                  </a:r>
                  <a:endParaRPr lang="ko-KR" altLang="en-US"/>
                </a:p>
              </p:txBody>
            </p:sp>
            <p:sp>
              <p:nvSpPr>
                <p:cNvPr id="392" name="TextBox 391">
                  <a:extLst>
                    <a:ext uri="{FF2B5EF4-FFF2-40B4-BE49-F238E27FC236}">
                      <a16:creationId xmlns:a16="http://schemas.microsoft.com/office/drawing/2014/main" id="{8AD5457B-60F7-4E7E-A5DF-1D102155E7A0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2277730" y="9090324"/>
                  <a:ext cx="298412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PWM</a:t>
                  </a:r>
                  <a:endParaRPr lang="ko-KR" altLang="en-US"/>
                </a:p>
              </p:txBody>
            </p:sp>
            <p:cxnSp>
              <p:nvCxnSpPr>
                <p:cNvPr id="393" name="꺾인 연결선 368">
                  <a:extLst>
                    <a:ext uri="{FF2B5EF4-FFF2-40B4-BE49-F238E27FC236}">
                      <a16:creationId xmlns:a16="http://schemas.microsoft.com/office/drawing/2014/main" id="{4D6A009C-F530-4169-AB35-8253D380BA71}"/>
                    </a:ext>
                  </a:extLst>
                </p:cNvPr>
                <p:cNvCxnSpPr>
                  <a:cxnSpLocks/>
                  <a:stCxn id="290" idx="2"/>
                  <a:endCxn id="417" idx="2"/>
                </p:cNvCxnSpPr>
                <p:nvPr/>
              </p:nvCxnSpPr>
              <p:spPr>
                <a:xfrm rot="5400000">
                  <a:off x="4524995" y="7371741"/>
                  <a:ext cx="12700" cy="4171889"/>
                </a:xfrm>
                <a:prstGeom prst="bentConnector3">
                  <a:avLst>
                    <a:gd name="adj1" fmla="val 4275016"/>
                  </a:avLst>
                </a:prstGeom>
                <a:noFill/>
                <a:ln w="28575">
                  <a:solidFill>
                    <a:schemeClr val="accent5">
                      <a:lumMod val="75000"/>
                    </a:schemeClr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94" name="꺾인 연결선 340">
                  <a:extLst>
                    <a:ext uri="{FF2B5EF4-FFF2-40B4-BE49-F238E27FC236}">
                      <a16:creationId xmlns:a16="http://schemas.microsoft.com/office/drawing/2014/main" id="{FEDF0D2F-C78E-4769-A6A5-C24047E86CD0}"/>
                    </a:ext>
                  </a:extLst>
                </p:cNvPr>
                <p:cNvCxnSpPr>
                  <a:cxnSpLocks/>
                  <a:stCxn id="420" idx="2"/>
                  <a:endCxn id="316" idx="2"/>
                </p:cNvCxnSpPr>
                <p:nvPr/>
              </p:nvCxnSpPr>
              <p:spPr>
                <a:xfrm rot="16200000" flipH="1">
                  <a:off x="5056407" y="7371740"/>
                  <a:ext cx="12700" cy="4171889"/>
                </a:xfrm>
                <a:prstGeom prst="bentConnector3">
                  <a:avLst>
                    <a:gd name="adj1" fmla="val 1800000"/>
                  </a:avLst>
                </a:prstGeom>
                <a:noFill/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95" name="TextBox 394">
                  <a:extLst>
                    <a:ext uri="{FF2B5EF4-FFF2-40B4-BE49-F238E27FC236}">
                      <a16:creationId xmlns:a16="http://schemas.microsoft.com/office/drawing/2014/main" id="{206F4763-BEFA-47D1-A2AC-F849E0268CDC}"/>
                    </a:ext>
                  </a:extLst>
                </p:cNvPr>
                <p:cNvSpPr txBox="1"/>
                <p:nvPr/>
              </p:nvSpPr>
              <p:spPr>
                <a:xfrm>
                  <a:off x="3387113" y="12854030"/>
                  <a:ext cx="1885056" cy="48474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</a:rPr>
                    <a:t>CS Pin</a:t>
                  </a:r>
                </a:p>
                <a:p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</a:rPr>
                    <a:t> </a:t>
                  </a:r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 </a:t>
                  </a:r>
                  <a:r>
                    <a:rPr lang="ko-KR" altLang="en-US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전류에 비례하는 전압 출력</a:t>
                  </a:r>
                  <a:endParaRPr lang="en-US" altLang="ko-KR" sz="1050" b="1">
                    <a:solidFill>
                      <a:schemeClr val="bg1">
                        <a:lumMod val="65000"/>
                      </a:schemeClr>
                    </a:solidFill>
                    <a:sym typeface="Wingdings" panose="05000000000000000000" pitchFamily="2" charset="2"/>
                  </a:endParaRPr>
                </a:p>
                <a:p>
                  <a:r>
                    <a:rPr lang="ko-KR" altLang="en-US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 </a:t>
                  </a:r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 ADC or </a:t>
                  </a:r>
                  <a:r>
                    <a:rPr lang="ko-KR" altLang="en-US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스코프측정</a:t>
                  </a:r>
                  <a:endParaRPr lang="ko-KR" altLang="en-US" sz="1050" b="1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396" name="직사각형 395">
                  <a:extLst>
                    <a:ext uri="{FF2B5EF4-FFF2-40B4-BE49-F238E27FC236}">
                      <a16:creationId xmlns:a16="http://schemas.microsoft.com/office/drawing/2014/main" id="{9108ED6D-5C53-40F4-B1CE-2733644B8D17}"/>
                    </a:ext>
                  </a:extLst>
                </p:cNvPr>
                <p:cNvSpPr/>
                <p:nvPr/>
              </p:nvSpPr>
              <p:spPr>
                <a:xfrm>
                  <a:off x="3189951" y="12133420"/>
                  <a:ext cx="147340" cy="123825"/>
                </a:xfrm>
                <a:prstGeom prst="rect">
                  <a:avLst/>
                </a:prstGeom>
                <a:solidFill>
                  <a:srgbClr val="FF7C8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7" name="직사각형 396">
                  <a:extLst>
                    <a:ext uri="{FF2B5EF4-FFF2-40B4-BE49-F238E27FC236}">
                      <a16:creationId xmlns:a16="http://schemas.microsoft.com/office/drawing/2014/main" id="{2EBD6593-A326-4A76-85B1-0DD6CCFDED68}"/>
                    </a:ext>
                  </a:extLst>
                </p:cNvPr>
                <p:cNvSpPr/>
                <p:nvPr/>
              </p:nvSpPr>
              <p:spPr>
                <a:xfrm>
                  <a:off x="333729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8" name="직사각형 397">
                  <a:extLst>
                    <a:ext uri="{FF2B5EF4-FFF2-40B4-BE49-F238E27FC236}">
                      <a16:creationId xmlns:a16="http://schemas.microsoft.com/office/drawing/2014/main" id="{27288080-13A6-4B64-9A53-490A0BB53869}"/>
                    </a:ext>
                  </a:extLst>
                </p:cNvPr>
                <p:cNvSpPr/>
                <p:nvPr/>
              </p:nvSpPr>
              <p:spPr>
                <a:xfrm>
                  <a:off x="348463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9" name="직사각형 398">
                  <a:extLst>
                    <a:ext uri="{FF2B5EF4-FFF2-40B4-BE49-F238E27FC236}">
                      <a16:creationId xmlns:a16="http://schemas.microsoft.com/office/drawing/2014/main" id="{9E3C03B0-91F0-4B4A-B294-E74C5FF6D93A}"/>
                    </a:ext>
                  </a:extLst>
                </p:cNvPr>
                <p:cNvSpPr/>
                <p:nvPr/>
              </p:nvSpPr>
              <p:spPr>
                <a:xfrm>
                  <a:off x="363197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0" name="직사각형 399">
                  <a:extLst>
                    <a:ext uri="{FF2B5EF4-FFF2-40B4-BE49-F238E27FC236}">
                      <a16:creationId xmlns:a16="http://schemas.microsoft.com/office/drawing/2014/main" id="{FAEB7B5E-B983-4BB6-9290-D2A0A915572C}"/>
                    </a:ext>
                  </a:extLst>
                </p:cNvPr>
                <p:cNvSpPr/>
                <p:nvPr/>
              </p:nvSpPr>
              <p:spPr>
                <a:xfrm>
                  <a:off x="377931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1" name="직사각형 400">
                  <a:extLst>
                    <a:ext uri="{FF2B5EF4-FFF2-40B4-BE49-F238E27FC236}">
                      <a16:creationId xmlns:a16="http://schemas.microsoft.com/office/drawing/2014/main" id="{9FFE70FE-4EE2-4B8B-9164-558199E70F71}"/>
                    </a:ext>
                  </a:extLst>
                </p:cNvPr>
                <p:cNvSpPr/>
                <p:nvPr/>
              </p:nvSpPr>
              <p:spPr>
                <a:xfrm>
                  <a:off x="3926650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2" name="직사각형 401">
                  <a:extLst>
                    <a:ext uri="{FF2B5EF4-FFF2-40B4-BE49-F238E27FC236}">
                      <a16:creationId xmlns:a16="http://schemas.microsoft.com/office/drawing/2014/main" id="{DE17282F-1578-4EF9-A980-C351E8EBC0F1}"/>
                    </a:ext>
                  </a:extLst>
                </p:cNvPr>
                <p:cNvSpPr/>
                <p:nvPr/>
              </p:nvSpPr>
              <p:spPr>
                <a:xfrm>
                  <a:off x="186381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3" name="직사각형 402">
                  <a:extLst>
                    <a:ext uri="{FF2B5EF4-FFF2-40B4-BE49-F238E27FC236}">
                      <a16:creationId xmlns:a16="http://schemas.microsoft.com/office/drawing/2014/main" id="{1B89283B-3DD6-4F85-91A6-1117FB172A25}"/>
                    </a:ext>
                  </a:extLst>
                </p:cNvPr>
                <p:cNvSpPr/>
                <p:nvPr/>
              </p:nvSpPr>
              <p:spPr>
                <a:xfrm>
                  <a:off x="201115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4" name="직사각형 403">
                  <a:extLst>
                    <a:ext uri="{FF2B5EF4-FFF2-40B4-BE49-F238E27FC236}">
                      <a16:creationId xmlns:a16="http://schemas.microsoft.com/office/drawing/2014/main" id="{E80E6A64-B750-42F5-BBE4-2C7F5E907196}"/>
                    </a:ext>
                  </a:extLst>
                </p:cNvPr>
                <p:cNvSpPr/>
                <p:nvPr/>
              </p:nvSpPr>
              <p:spPr>
                <a:xfrm>
                  <a:off x="215849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5" name="직사각형 404">
                  <a:extLst>
                    <a:ext uri="{FF2B5EF4-FFF2-40B4-BE49-F238E27FC236}">
                      <a16:creationId xmlns:a16="http://schemas.microsoft.com/office/drawing/2014/main" id="{D98726FA-1723-4936-A6D3-391AD8A6D2F6}"/>
                    </a:ext>
                  </a:extLst>
                </p:cNvPr>
                <p:cNvSpPr/>
                <p:nvPr/>
              </p:nvSpPr>
              <p:spPr>
                <a:xfrm>
                  <a:off x="230583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6" name="직사각형 405">
                  <a:extLst>
                    <a:ext uri="{FF2B5EF4-FFF2-40B4-BE49-F238E27FC236}">
                      <a16:creationId xmlns:a16="http://schemas.microsoft.com/office/drawing/2014/main" id="{0E39AAFE-17D4-448F-89B0-7058A80FCAFF}"/>
                    </a:ext>
                  </a:extLst>
                </p:cNvPr>
                <p:cNvSpPr/>
                <p:nvPr/>
              </p:nvSpPr>
              <p:spPr>
                <a:xfrm>
                  <a:off x="2453174" y="12133420"/>
                  <a:ext cx="147340" cy="1238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7" name="직사각형 406">
                  <a:extLst>
                    <a:ext uri="{FF2B5EF4-FFF2-40B4-BE49-F238E27FC236}">
                      <a16:creationId xmlns:a16="http://schemas.microsoft.com/office/drawing/2014/main" id="{C931C638-6713-40C6-85BB-FD2D043B1352}"/>
                    </a:ext>
                  </a:extLst>
                </p:cNvPr>
                <p:cNvSpPr/>
                <p:nvPr/>
              </p:nvSpPr>
              <p:spPr>
                <a:xfrm>
                  <a:off x="2600513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8" name="직사각형 407">
                  <a:extLst>
                    <a:ext uri="{FF2B5EF4-FFF2-40B4-BE49-F238E27FC236}">
                      <a16:creationId xmlns:a16="http://schemas.microsoft.com/office/drawing/2014/main" id="{91F202BF-AD42-457B-8C6A-836923541747}"/>
                    </a:ext>
                  </a:extLst>
                </p:cNvPr>
                <p:cNvSpPr/>
                <p:nvPr/>
              </p:nvSpPr>
              <p:spPr>
                <a:xfrm>
                  <a:off x="2747853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9" name="직사각형 408">
                  <a:extLst>
                    <a:ext uri="{FF2B5EF4-FFF2-40B4-BE49-F238E27FC236}">
                      <a16:creationId xmlns:a16="http://schemas.microsoft.com/office/drawing/2014/main" id="{DEAD57E5-726C-4500-9018-BBC9F276DD5D}"/>
                    </a:ext>
                  </a:extLst>
                </p:cNvPr>
                <p:cNvSpPr/>
                <p:nvPr/>
              </p:nvSpPr>
              <p:spPr>
                <a:xfrm>
                  <a:off x="289519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0" name="직사각형 409">
                  <a:extLst>
                    <a:ext uri="{FF2B5EF4-FFF2-40B4-BE49-F238E27FC236}">
                      <a16:creationId xmlns:a16="http://schemas.microsoft.com/office/drawing/2014/main" id="{79ACB733-A3BA-429A-A277-716C7D6E212A}"/>
                    </a:ext>
                  </a:extLst>
                </p:cNvPr>
                <p:cNvSpPr/>
                <p:nvPr/>
              </p:nvSpPr>
              <p:spPr>
                <a:xfrm>
                  <a:off x="133400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1" name="직사각형 410">
                  <a:extLst>
                    <a:ext uri="{FF2B5EF4-FFF2-40B4-BE49-F238E27FC236}">
                      <a16:creationId xmlns:a16="http://schemas.microsoft.com/office/drawing/2014/main" id="{9F29E3FC-F2CA-4453-8D4A-52F9FE1EEE40}"/>
                    </a:ext>
                  </a:extLst>
                </p:cNvPr>
                <p:cNvSpPr/>
                <p:nvPr/>
              </p:nvSpPr>
              <p:spPr>
                <a:xfrm>
                  <a:off x="148134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2" name="직사각형 411">
                  <a:extLst>
                    <a:ext uri="{FF2B5EF4-FFF2-40B4-BE49-F238E27FC236}">
                      <a16:creationId xmlns:a16="http://schemas.microsoft.com/office/drawing/2014/main" id="{753A368C-CEEC-4597-808C-1D932E6FF432}"/>
                    </a:ext>
                  </a:extLst>
                </p:cNvPr>
                <p:cNvSpPr/>
                <p:nvPr/>
              </p:nvSpPr>
              <p:spPr>
                <a:xfrm>
                  <a:off x="162868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3" name="직사각형 412">
                  <a:extLst>
                    <a:ext uri="{FF2B5EF4-FFF2-40B4-BE49-F238E27FC236}">
                      <a16:creationId xmlns:a16="http://schemas.microsoft.com/office/drawing/2014/main" id="{ACB597C6-0EF5-44F2-A53D-03C6C87B45A9}"/>
                    </a:ext>
                  </a:extLst>
                </p:cNvPr>
                <p:cNvSpPr/>
                <p:nvPr/>
              </p:nvSpPr>
              <p:spPr>
                <a:xfrm>
                  <a:off x="1776021" y="933386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4" name="직사각형 413">
                  <a:extLst>
                    <a:ext uri="{FF2B5EF4-FFF2-40B4-BE49-F238E27FC236}">
                      <a16:creationId xmlns:a16="http://schemas.microsoft.com/office/drawing/2014/main" id="{E83FE5A6-54FA-4B39-A438-6ABF74DC0B4F}"/>
                    </a:ext>
                  </a:extLst>
                </p:cNvPr>
                <p:cNvSpPr/>
                <p:nvPr/>
              </p:nvSpPr>
              <p:spPr>
                <a:xfrm>
                  <a:off x="192336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15" name="직사각형 414">
                  <a:extLst>
                    <a:ext uri="{FF2B5EF4-FFF2-40B4-BE49-F238E27FC236}">
                      <a16:creationId xmlns:a16="http://schemas.microsoft.com/office/drawing/2014/main" id="{A9E7F673-0FCA-41AC-9167-6EC0A8C63214}"/>
                    </a:ext>
                  </a:extLst>
                </p:cNvPr>
                <p:cNvSpPr/>
                <p:nvPr/>
              </p:nvSpPr>
              <p:spPr>
                <a:xfrm>
                  <a:off x="2070700" y="9333860"/>
                  <a:ext cx="147340" cy="12382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6" name="직사각형 415">
                  <a:extLst>
                    <a:ext uri="{FF2B5EF4-FFF2-40B4-BE49-F238E27FC236}">
                      <a16:creationId xmlns:a16="http://schemas.microsoft.com/office/drawing/2014/main" id="{DEC58012-CD37-4B6A-8F4B-1571ED12B8BC}"/>
                    </a:ext>
                  </a:extLst>
                </p:cNvPr>
                <p:cNvSpPr/>
                <p:nvPr/>
              </p:nvSpPr>
              <p:spPr>
                <a:xfrm>
                  <a:off x="221804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7" name="직사각형 416">
                  <a:extLst>
                    <a:ext uri="{FF2B5EF4-FFF2-40B4-BE49-F238E27FC236}">
                      <a16:creationId xmlns:a16="http://schemas.microsoft.com/office/drawing/2014/main" id="{5A152878-2D77-4885-9418-F891444DC452}"/>
                    </a:ext>
                  </a:extLst>
                </p:cNvPr>
                <p:cNvSpPr/>
                <p:nvPr/>
              </p:nvSpPr>
              <p:spPr>
                <a:xfrm>
                  <a:off x="2365380" y="9333860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8" name="직사각형 417">
                  <a:extLst>
                    <a:ext uri="{FF2B5EF4-FFF2-40B4-BE49-F238E27FC236}">
                      <a16:creationId xmlns:a16="http://schemas.microsoft.com/office/drawing/2014/main" id="{8C22B2B8-0781-4A9A-BBD0-2C4E5BAAFDCB}"/>
                    </a:ext>
                  </a:extLst>
                </p:cNvPr>
                <p:cNvSpPr/>
                <p:nvPr/>
              </p:nvSpPr>
              <p:spPr>
                <a:xfrm>
                  <a:off x="251271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9" name="직사각형 418">
                  <a:extLst>
                    <a:ext uri="{FF2B5EF4-FFF2-40B4-BE49-F238E27FC236}">
                      <a16:creationId xmlns:a16="http://schemas.microsoft.com/office/drawing/2014/main" id="{148530A1-29D9-41CB-BF8B-770C59DB620D}"/>
                    </a:ext>
                  </a:extLst>
                </p:cNvPr>
                <p:cNvSpPr/>
                <p:nvPr/>
              </p:nvSpPr>
              <p:spPr>
                <a:xfrm>
                  <a:off x="2660059" y="9333860"/>
                  <a:ext cx="147340" cy="123825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0" name="직사각형 419">
                  <a:extLst>
                    <a:ext uri="{FF2B5EF4-FFF2-40B4-BE49-F238E27FC236}">
                      <a16:creationId xmlns:a16="http://schemas.microsoft.com/office/drawing/2014/main" id="{9ED5C8B9-82E8-4974-A620-63938A1FAAB2}"/>
                    </a:ext>
                  </a:extLst>
                </p:cNvPr>
                <p:cNvSpPr/>
                <p:nvPr/>
              </p:nvSpPr>
              <p:spPr>
                <a:xfrm>
                  <a:off x="2896793" y="9333860"/>
                  <a:ext cx="147340" cy="12382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1" name="직사각형 420">
                  <a:extLst>
                    <a:ext uri="{FF2B5EF4-FFF2-40B4-BE49-F238E27FC236}">
                      <a16:creationId xmlns:a16="http://schemas.microsoft.com/office/drawing/2014/main" id="{1804DC86-F9B5-4F88-BDE2-6546E0B962E5}"/>
                    </a:ext>
                  </a:extLst>
                </p:cNvPr>
                <p:cNvSpPr/>
                <p:nvPr/>
              </p:nvSpPr>
              <p:spPr>
                <a:xfrm>
                  <a:off x="304413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2" name="직사각형 421">
                  <a:extLst>
                    <a:ext uri="{FF2B5EF4-FFF2-40B4-BE49-F238E27FC236}">
                      <a16:creationId xmlns:a16="http://schemas.microsoft.com/office/drawing/2014/main" id="{F3DA92B2-9EEE-4049-9300-F9912E1F0F70}"/>
                    </a:ext>
                  </a:extLst>
                </p:cNvPr>
                <p:cNvSpPr/>
                <p:nvPr/>
              </p:nvSpPr>
              <p:spPr>
                <a:xfrm>
                  <a:off x="319147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3" name="직사각형 422">
                  <a:extLst>
                    <a:ext uri="{FF2B5EF4-FFF2-40B4-BE49-F238E27FC236}">
                      <a16:creationId xmlns:a16="http://schemas.microsoft.com/office/drawing/2014/main" id="{FE1D7DC6-6976-45E7-B5FE-A2AA15777FCB}"/>
                    </a:ext>
                  </a:extLst>
                </p:cNvPr>
                <p:cNvSpPr/>
                <p:nvPr/>
              </p:nvSpPr>
              <p:spPr>
                <a:xfrm>
                  <a:off x="333881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4" name="직사각형 423">
                  <a:extLst>
                    <a:ext uri="{FF2B5EF4-FFF2-40B4-BE49-F238E27FC236}">
                      <a16:creationId xmlns:a16="http://schemas.microsoft.com/office/drawing/2014/main" id="{CBEE2F8D-F256-43AA-8EDD-1C93EB73AB00}"/>
                    </a:ext>
                  </a:extLst>
                </p:cNvPr>
                <p:cNvSpPr/>
                <p:nvPr/>
              </p:nvSpPr>
              <p:spPr>
                <a:xfrm>
                  <a:off x="348615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5" name="직사각형 424">
                  <a:extLst>
                    <a:ext uri="{FF2B5EF4-FFF2-40B4-BE49-F238E27FC236}">
                      <a16:creationId xmlns:a16="http://schemas.microsoft.com/office/drawing/2014/main" id="{97043AB3-70A4-4A91-9784-C22F02709C9C}"/>
                    </a:ext>
                  </a:extLst>
                </p:cNvPr>
                <p:cNvSpPr/>
                <p:nvPr/>
              </p:nvSpPr>
              <p:spPr>
                <a:xfrm>
                  <a:off x="363349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6" name="직사각형 425">
                  <a:extLst>
                    <a:ext uri="{FF2B5EF4-FFF2-40B4-BE49-F238E27FC236}">
                      <a16:creationId xmlns:a16="http://schemas.microsoft.com/office/drawing/2014/main" id="{0C9A5EA5-86A7-4B4E-9FF2-3ECB51C5056A}"/>
                    </a:ext>
                  </a:extLst>
                </p:cNvPr>
                <p:cNvSpPr/>
                <p:nvPr/>
              </p:nvSpPr>
              <p:spPr>
                <a:xfrm>
                  <a:off x="378083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7" name="직사각형 426">
                  <a:extLst>
                    <a:ext uri="{FF2B5EF4-FFF2-40B4-BE49-F238E27FC236}">
                      <a16:creationId xmlns:a16="http://schemas.microsoft.com/office/drawing/2014/main" id="{C385C830-1465-48AE-905A-B6ECEB9E8045}"/>
                    </a:ext>
                  </a:extLst>
                </p:cNvPr>
                <p:cNvSpPr/>
                <p:nvPr/>
              </p:nvSpPr>
              <p:spPr>
                <a:xfrm>
                  <a:off x="392817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8" name="TextBox 427">
                  <a:extLst>
                    <a:ext uri="{FF2B5EF4-FFF2-40B4-BE49-F238E27FC236}">
                      <a16:creationId xmlns:a16="http://schemas.microsoft.com/office/drawing/2014/main" id="{872F09D0-9C6A-49E4-9B8F-B23722B7D0BE}"/>
                    </a:ext>
                  </a:extLst>
                </p:cNvPr>
                <p:cNvSpPr txBox="1"/>
                <p:nvPr/>
              </p:nvSpPr>
              <p:spPr>
                <a:xfrm rot="16200000" flipH="1" flipV="1">
                  <a:off x="2674929" y="12834597"/>
                  <a:ext cx="1204074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rPr>
                    <a:t>CS (Voltage via Current)</a:t>
                  </a:r>
                  <a:endParaRPr lang="ko-KR" altLang="en-US" sz="800" b="1">
                    <a:solidFill>
                      <a:schemeClr val="accent1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429" name="TextBox 428">
                  <a:extLst>
                    <a:ext uri="{FF2B5EF4-FFF2-40B4-BE49-F238E27FC236}">
                      <a16:creationId xmlns:a16="http://schemas.microsoft.com/office/drawing/2014/main" id="{A589ECA1-99A1-4A16-9546-9435EAA12A75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2613132" y="9120344"/>
                  <a:ext cx="240539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INB</a:t>
                  </a:r>
                  <a:endParaRPr lang="ko-KR" altLang="en-US"/>
                </a:p>
              </p:txBody>
            </p:sp>
            <p:sp>
              <p:nvSpPr>
                <p:cNvPr id="430" name="TextBox 429">
                  <a:extLst>
                    <a:ext uri="{FF2B5EF4-FFF2-40B4-BE49-F238E27FC236}">
                      <a16:creationId xmlns:a16="http://schemas.microsoft.com/office/drawing/2014/main" id="{6959F76D-8AA9-4106-BDED-6BD3AE98F696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2842495" y="9118407"/>
                  <a:ext cx="240540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INA</a:t>
                  </a:r>
                  <a:endParaRPr lang="ko-KR" altLang="en-US"/>
                </a:p>
              </p:txBody>
            </p:sp>
            <p:pic>
              <p:nvPicPr>
                <p:cNvPr id="431" name="그림 430">
                  <a:extLst>
                    <a:ext uri="{FF2B5EF4-FFF2-40B4-BE49-F238E27FC236}">
                      <a16:creationId xmlns:a16="http://schemas.microsoft.com/office/drawing/2014/main" id="{836CCE57-A68B-40F3-A179-F4176C092C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0322" y="12337656"/>
                  <a:ext cx="2446330" cy="1120991"/>
                </a:xfrm>
                <a:prstGeom prst="rect">
                  <a:avLst/>
                </a:prstGeom>
              </p:spPr>
            </p:pic>
            <p:sp>
              <p:nvSpPr>
                <p:cNvPr id="432" name="직사각형 431">
                  <a:extLst>
                    <a:ext uri="{FF2B5EF4-FFF2-40B4-BE49-F238E27FC236}">
                      <a16:creationId xmlns:a16="http://schemas.microsoft.com/office/drawing/2014/main" id="{F1B034B3-35AC-4B02-B7EA-F0B6F162D7E4}"/>
                    </a:ext>
                  </a:extLst>
                </p:cNvPr>
                <p:cNvSpPr/>
                <p:nvPr/>
              </p:nvSpPr>
              <p:spPr>
                <a:xfrm rot="5400000">
                  <a:off x="8522476" y="8540428"/>
                  <a:ext cx="147340" cy="976618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PTD13 – M2_INB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3" name="직사각형 432">
                  <a:extLst>
                    <a:ext uri="{FF2B5EF4-FFF2-40B4-BE49-F238E27FC236}">
                      <a16:creationId xmlns:a16="http://schemas.microsoft.com/office/drawing/2014/main" id="{445778CA-9FF2-4591-8792-5999221EE10B}"/>
                    </a:ext>
                  </a:extLst>
                </p:cNvPr>
                <p:cNvSpPr/>
                <p:nvPr/>
              </p:nvSpPr>
              <p:spPr>
                <a:xfrm rot="5400000">
                  <a:off x="9496352" y="8540310"/>
                  <a:ext cx="147340" cy="97685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PTC11 – M2_INA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4" name="직사각형 433">
                  <a:extLst>
                    <a:ext uri="{FF2B5EF4-FFF2-40B4-BE49-F238E27FC236}">
                      <a16:creationId xmlns:a16="http://schemas.microsoft.com/office/drawing/2014/main" id="{DAB32666-4A58-473E-981B-3E7420FBBC66}"/>
                    </a:ext>
                  </a:extLst>
                </p:cNvPr>
                <p:cNvSpPr/>
                <p:nvPr/>
              </p:nvSpPr>
              <p:spPr>
                <a:xfrm rot="5400000">
                  <a:off x="6469220" y="8592535"/>
                  <a:ext cx="147340" cy="872402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PTB3 – M2_EN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5" name="직사각형 434">
                  <a:extLst>
                    <a:ext uri="{FF2B5EF4-FFF2-40B4-BE49-F238E27FC236}">
                      <a16:creationId xmlns:a16="http://schemas.microsoft.com/office/drawing/2014/main" id="{9DF3F6CF-FFD6-4B8C-A5C5-75476255AEF6}"/>
                    </a:ext>
                  </a:extLst>
                </p:cNvPr>
                <p:cNvSpPr/>
                <p:nvPr/>
              </p:nvSpPr>
              <p:spPr>
                <a:xfrm rot="5400000">
                  <a:off x="7471149" y="8463011"/>
                  <a:ext cx="147340" cy="1131456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PTB5 – FTM0_PWM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6" name="직사각형 435">
                  <a:extLst>
                    <a:ext uri="{FF2B5EF4-FFF2-40B4-BE49-F238E27FC236}">
                      <a16:creationId xmlns:a16="http://schemas.microsoft.com/office/drawing/2014/main" id="{435247BF-EFF0-43D4-A66E-FE610E352163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0213073" y="11864234"/>
                  <a:ext cx="147340" cy="1368631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PTA0 – FTM2_QDA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1" name="직사각형 440">
                  <a:extLst>
                    <a:ext uri="{FF2B5EF4-FFF2-40B4-BE49-F238E27FC236}">
                      <a16:creationId xmlns:a16="http://schemas.microsoft.com/office/drawing/2014/main" id="{673521CD-1594-415C-837A-8B3755356279}"/>
                    </a:ext>
                  </a:extLst>
                </p:cNvPr>
                <p:cNvSpPr/>
                <p:nvPr/>
              </p:nvSpPr>
              <p:spPr>
                <a:xfrm>
                  <a:off x="7211917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4" name="직사각형 443">
                  <a:extLst>
                    <a:ext uri="{FF2B5EF4-FFF2-40B4-BE49-F238E27FC236}">
                      <a16:creationId xmlns:a16="http://schemas.microsoft.com/office/drawing/2014/main" id="{B94C85E4-F60C-4AFD-9404-C026715568DA}"/>
                    </a:ext>
                  </a:extLst>
                </p:cNvPr>
                <p:cNvSpPr/>
                <p:nvPr/>
              </p:nvSpPr>
              <p:spPr>
                <a:xfrm rot="5400000">
                  <a:off x="9228938" y="8272537"/>
                  <a:ext cx="147340" cy="1214966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PTA12 – FTM2_QDB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8" name="TextBox 437">
                  <a:extLst>
                    <a:ext uri="{FF2B5EF4-FFF2-40B4-BE49-F238E27FC236}">
                      <a16:creationId xmlns:a16="http://schemas.microsoft.com/office/drawing/2014/main" id="{BAB77D9D-EE9E-407D-AF56-B49E9E5EDE1A}"/>
                    </a:ext>
                  </a:extLst>
                </p:cNvPr>
                <p:cNvSpPr txBox="1"/>
                <p:nvPr/>
              </p:nvSpPr>
              <p:spPr>
                <a:xfrm>
                  <a:off x="3662595" y="8744629"/>
                  <a:ext cx="1466804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800" b="1">
                      <a:solidFill>
                        <a:schemeClr val="bg1">
                          <a:lumMod val="85000"/>
                        </a:schemeClr>
                      </a:solidFill>
                    </a:rPr>
                    <a:t>Motor</a:t>
                  </a:r>
                  <a:r>
                    <a:rPr lang="ko-KR" altLang="en-US" sz="2800" b="1">
                      <a:solidFill>
                        <a:schemeClr val="bg1">
                          <a:lumMod val="85000"/>
                        </a:schemeClr>
                      </a:solidFill>
                    </a:rPr>
                    <a:t> </a:t>
                  </a:r>
                  <a:r>
                    <a:rPr lang="en-US" altLang="ko-KR" sz="2800" b="1">
                      <a:solidFill>
                        <a:schemeClr val="bg1">
                          <a:lumMod val="85000"/>
                        </a:schemeClr>
                      </a:solidFill>
                    </a:rPr>
                    <a:t>2</a:t>
                  </a:r>
                  <a:endParaRPr lang="ko-KR" altLang="en-US" sz="28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40" name="TextBox 439">
                  <a:extLst>
                    <a:ext uri="{FF2B5EF4-FFF2-40B4-BE49-F238E27FC236}">
                      <a16:creationId xmlns:a16="http://schemas.microsoft.com/office/drawing/2014/main" id="{411F72B9-4B35-4E1C-8C62-24C0924E77D3}"/>
                    </a:ext>
                  </a:extLst>
                </p:cNvPr>
                <p:cNvSpPr txBox="1"/>
                <p:nvPr/>
              </p:nvSpPr>
              <p:spPr>
                <a:xfrm>
                  <a:off x="8728440" y="11389479"/>
                  <a:ext cx="2476152" cy="64633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400" b="1">
                      <a:solidFill>
                        <a:srgbClr val="0000FF"/>
                      </a:solidFill>
                    </a:rPr>
                    <a:t>FTM0 – Motor2 PWM</a:t>
                  </a:r>
                </a:p>
                <a:p>
                  <a:r>
                    <a:rPr lang="en-US" altLang="ko-KR" sz="1400" b="1">
                      <a:solidFill>
                        <a:srgbClr val="0000FF"/>
                      </a:solidFill>
                    </a:rPr>
                    <a:t>FTM1 – Input Capture</a:t>
                  </a:r>
                </a:p>
                <a:p>
                  <a:r>
                    <a:rPr lang="en-US" altLang="ko-KR" sz="1400" b="1">
                      <a:solidFill>
                        <a:srgbClr val="0000FF"/>
                      </a:solidFill>
                    </a:rPr>
                    <a:t>FTM2 – Quadrature Decoder</a:t>
                  </a:r>
                  <a:endParaRPr lang="ko-KR" altLang="en-US" sz="14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273" name="직사각형 272">
                  <a:extLst>
                    <a:ext uri="{FF2B5EF4-FFF2-40B4-BE49-F238E27FC236}">
                      <a16:creationId xmlns:a16="http://schemas.microsoft.com/office/drawing/2014/main" id="{178705CA-9A87-43E2-A060-EEBC3C89453E}"/>
                    </a:ext>
                  </a:extLst>
                </p:cNvPr>
                <p:cNvSpPr/>
                <p:nvPr/>
              </p:nvSpPr>
              <p:spPr>
                <a:xfrm rot="5400000">
                  <a:off x="6526544" y="8386493"/>
                  <a:ext cx="147340" cy="98705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PTC13 – Switch3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직사각형 273">
                  <a:extLst>
                    <a:ext uri="{FF2B5EF4-FFF2-40B4-BE49-F238E27FC236}">
                      <a16:creationId xmlns:a16="http://schemas.microsoft.com/office/drawing/2014/main" id="{D74F2C8A-72CC-46F1-B706-C47E982DB781}"/>
                    </a:ext>
                  </a:extLst>
                </p:cNvPr>
                <p:cNvSpPr/>
                <p:nvPr/>
              </p:nvSpPr>
              <p:spPr>
                <a:xfrm rot="5400000">
                  <a:off x="7513595" y="8386495"/>
                  <a:ext cx="147340" cy="98705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PTC12 – Switch2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2" name="직사각형 271">
                  <a:extLst>
                    <a:ext uri="{FF2B5EF4-FFF2-40B4-BE49-F238E27FC236}">
                      <a16:creationId xmlns:a16="http://schemas.microsoft.com/office/drawing/2014/main" id="{8146FFAF-80B3-4823-BE73-7758A8E503FB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8852024" y="12021348"/>
                  <a:ext cx="147340" cy="1371662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PTC14 – ADC0_Ch12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3" name="직사각형 442">
                  <a:extLst>
                    <a:ext uri="{FF2B5EF4-FFF2-40B4-BE49-F238E27FC236}">
                      <a16:creationId xmlns:a16="http://schemas.microsoft.com/office/drawing/2014/main" id="{E9C71203-3858-4F10-A8A3-6BFE2EFEFC00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0214661" y="12021348"/>
                  <a:ext cx="147340" cy="137166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PTC15 – FTM1_IC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47" name="직사각형 446">
                <a:extLst>
                  <a:ext uri="{FF2B5EF4-FFF2-40B4-BE49-F238E27FC236}">
                    <a16:creationId xmlns:a16="http://schemas.microsoft.com/office/drawing/2014/main" id="{9C1D46E3-AFA2-4865-94E3-C357F0FB4CB5}"/>
                  </a:ext>
                </a:extLst>
              </p:cNvPr>
              <p:cNvSpPr/>
              <p:nvPr/>
            </p:nvSpPr>
            <p:spPr>
              <a:xfrm rot="16200000" flipH="1" flipV="1">
                <a:off x="7236365" y="11349494"/>
                <a:ext cx="147340" cy="1371661"/>
              </a:xfrm>
              <a:prstGeom prst="rect">
                <a:avLst/>
              </a:prstGeom>
              <a:solidFill>
                <a:srgbClr val="FF7C8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900" b="1">
                    <a:solidFill>
                      <a:schemeClr val="tx1"/>
                    </a:solidFill>
                  </a:rPr>
                  <a:t>PTB12 – M2_CS(Current)</a:t>
                </a:r>
                <a:endParaRPr lang="ko-KR" altLang="en-US" sz="9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50" name="꺾인 연결선 270">
              <a:extLst>
                <a:ext uri="{FF2B5EF4-FFF2-40B4-BE49-F238E27FC236}">
                  <a16:creationId xmlns:a16="http://schemas.microsoft.com/office/drawing/2014/main" id="{C3CF100E-6F5F-4255-A1CF-497AD6B248C1}"/>
                </a:ext>
              </a:extLst>
            </p:cNvPr>
            <p:cNvCxnSpPr>
              <a:cxnSpLocks/>
              <a:stCxn id="359" idx="0"/>
              <a:endCxn id="363" idx="0"/>
            </p:cNvCxnSpPr>
            <p:nvPr/>
          </p:nvCxnSpPr>
          <p:spPr>
            <a:xfrm rot="5400000" flipH="1" flipV="1">
              <a:off x="7902470" y="10795913"/>
              <a:ext cx="12700" cy="294680"/>
            </a:xfrm>
            <a:prstGeom prst="bentConnector3">
              <a:avLst>
                <a:gd name="adj1" fmla="val 1800000"/>
              </a:avLst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4" name="직사각형 453">
              <a:extLst>
                <a:ext uri="{FF2B5EF4-FFF2-40B4-BE49-F238E27FC236}">
                  <a16:creationId xmlns:a16="http://schemas.microsoft.com/office/drawing/2014/main" id="{9C1D46E3-AFA2-4865-94E3-C357F0FB4CB5}"/>
                </a:ext>
              </a:extLst>
            </p:cNvPr>
            <p:cNvSpPr/>
            <p:nvPr/>
          </p:nvSpPr>
          <p:spPr>
            <a:xfrm rot="16200000" flipH="1" flipV="1">
              <a:off x="8887735" y="10536095"/>
              <a:ext cx="147340" cy="163501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PTB1 –CS(Current) ADC0_SE5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395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MCU(S32K144) - Driver(SHIELD-MDD10 13,000</a:t>
            </a:r>
            <a:r>
              <a:rPr lang="ko-KR" altLang="en-US"/>
              <a:t>원</a:t>
            </a:r>
            <a:r>
              <a:rPr lang="en-US" altLang="ko-KR"/>
              <a:t>) </a:t>
            </a:r>
            <a:r>
              <a:rPr lang="ko-KR" altLang="en-US"/>
              <a:t>인터페이스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2693675" y="9228559"/>
            <a:ext cx="40099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mbd_hw_nxp_fullAuto_IF_motor.png &gt;</a:t>
            </a:r>
            <a:endParaRPr lang="ko-KR" altLang="en-US" sz="1600" b="1"/>
          </a:p>
        </p:txBody>
      </p:sp>
      <p:grpSp>
        <p:nvGrpSpPr>
          <p:cNvPr id="243" name="그룹 242"/>
          <p:cNvGrpSpPr/>
          <p:nvPr/>
        </p:nvGrpSpPr>
        <p:grpSpPr>
          <a:xfrm>
            <a:off x="1635479" y="1243434"/>
            <a:ext cx="6378523" cy="7932624"/>
            <a:chOff x="692776" y="1151796"/>
            <a:chExt cx="6378523" cy="7932624"/>
          </a:xfrm>
        </p:grpSpPr>
        <p:pic>
          <p:nvPicPr>
            <p:cNvPr id="244" name="그림 2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-139774" y="3361596"/>
              <a:ext cx="7791450" cy="3371850"/>
            </a:xfrm>
            <a:prstGeom prst="rect">
              <a:avLst/>
            </a:prstGeom>
          </p:spPr>
        </p:pic>
        <p:sp>
          <p:nvSpPr>
            <p:cNvPr id="245" name="직사각형 244"/>
            <p:cNvSpPr/>
            <p:nvPr/>
          </p:nvSpPr>
          <p:spPr>
            <a:xfrm rot="5400000">
              <a:off x="5249195" y="25780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직사각형 245"/>
            <p:cNvSpPr/>
            <p:nvPr/>
          </p:nvSpPr>
          <p:spPr>
            <a:xfrm rot="5400000">
              <a:off x="5101557" y="25780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직사각형 246"/>
            <p:cNvSpPr/>
            <p:nvPr/>
          </p:nvSpPr>
          <p:spPr>
            <a:xfrm rot="5400000">
              <a:off x="5249195" y="27253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직사각형 247"/>
            <p:cNvSpPr/>
            <p:nvPr/>
          </p:nvSpPr>
          <p:spPr>
            <a:xfrm rot="5400000">
              <a:off x="5101557" y="27253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직사각형 248"/>
            <p:cNvSpPr/>
            <p:nvPr/>
          </p:nvSpPr>
          <p:spPr>
            <a:xfrm rot="5400000">
              <a:off x="5249195" y="287269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직사각형 249"/>
            <p:cNvSpPr/>
            <p:nvPr/>
          </p:nvSpPr>
          <p:spPr>
            <a:xfrm rot="5400000">
              <a:off x="5101557" y="287269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직사각형 250"/>
            <p:cNvSpPr/>
            <p:nvPr/>
          </p:nvSpPr>
          <p:spPr>
            <a:xfrm rot="5400000">
              <a:off x="5249195" y="302003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직사각형 251"/>
            <p:cNvSpPr/>
            <p:nvPr/>
          </p:nvSpPr>
          <p:spPr>
            <a:xfrm rot="5400000">
              <a:off x="5101557" y="3020035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직사각형 252"/>
            <p:cNvSpPr/>
            <p:nvPr/>
          </p:nvSpPr>
          <p:spPr>
            <a:xfrm rot="5400000">
              <a:off x="5249195" y="31673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직사각형 253"/>
            <p:cNvSpPr/>
            <p:nvPr/>
          </p:nvSpPr>
          <p:spPr>
            <a:xfrm rot="5400000">
              <a:off x="5101557" y="31673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직사각형 254"/>
            <p:cNvSpPr/>
            <p:nvPr/>
          </p:nvSpPr>
          <p:spPr>
            <a:xfrm rot="5400000">
              <a:off x="5249195" y="33147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6" name="직사각형 255"/>
            <p:cNvSpPr/>
            <p:nvPr/>
          </p:nvSpPr>
          <p:spPr>
            <a:xfrm rot="5400000">
              <a:off x="5101557" y="33147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직사각형 256"/>
            <p:cNvSpPr/>
            <p:nvPr/>
          </p:nvSpPr>
          <p:spPr>
            <a:xfrm rot="5400000">
              <a:off x="5249195" y="34620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직사각형 257"/>
            <p:cNvSpPr/>
            <p:nvPr/>
          </p:nvSpPr>
          <p:spPr>
            <a:xfrm rot="5400000">
              <a:off x="5101557" y="34620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직사각형 258"/>
            <p:cNvSpPr/>
            <p:nvPr/>
          </p:nvSpPr>
          <p:spPr>
            <a:xfrm rot="5400000">
              <a:off x="5249195" y="36093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직사각형 259"/>
            <p:cNvSpPr/>
            <p:nvPr/>
          </p:nvSpPr>
          <p:spPr>
            <a:xfrm rot="5400000">
              <a:off x="5101557" y="36093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직사각형 260"/>
            <p:cNvSpPr/>
            <p:nvPr/>
          </p:nvSpPr>
          <p:spPr>
            <a:xfrm rot="5400000">
              <a:off x="5249195" y="37567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2" name="직사각형 261"/>
            <p:cNvSpPr/>
            <p:nvPr/>
          </p:nvSpPr>
          <p:spPr>
            <a:xfrm rot="5400000">
              <a:off x="5101557" y="37567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직사각형 262"/>
            <p:cNvSpPr/>
            <p:nvPr/>
          </p:nvSpPr>
          <p:spPr>
            <a:xfrm rot="5400000">
              <a:off x="5249195" y="39040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직사각형 263"/>
            <p:cNvSpPr/>
            <p:nvPr/>
          </p:nvSpPr>
          <p:spPr>
            <a:xfrm rot="5400000">
              <a:off x="5101557" y="39040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직사각형 264"/>
            <p:cNvSpPr/>
            <p:nvPr/>
          </p:nvSpPr>
          <p:spPr>
            <a:xfrm rot="5400000">
              <a:off x="5249195" y="54783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직사각형 265"/>
            <p:cNvSpPr/>
            <p:nvPr/>
          </p:nvSpPr>
          <p:spPr>
            <a:xfrm rot="5400000">
              <a:off x="5101557" y="54783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직사각형 266"/>
            <p:cNvSpPr/>
            <p:nvPr/>
          </p:nvSpPr>
          <p:spPr>
            <a:xfrm rot="5400000">
              <a:off x="5249195" y="56257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직사각형 267"/>
            <p:cNvSpPr/>
            <p:nvPr/>
          </p:nvSpPr>
          <p:spPr>
            <a:xfrm rot="5400000">
              <a:off x="5101557" y="56257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9" name="직사각형 268"/>
            <p:cNvSpPr/>
            <p:nvPr/>
          </p:nvSpPr>
          <p:spPr>
            <a:xfrm rot="5400000">
              <a:off x="5249195" y="5773056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0" name="직사각형 269"/>
            <p:cNvSpPr/>
            <p:nvPr/>
          </p:nvSpPr>
          <p:spPr>
            <a:xfrm rot="5400000">
              <a:off x="5101557" y="577305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직사각형 270"/>
            <p:cNvSpPr/>
            <p:nvPr/>
          </p:nvSpPr>
          <p:spPr>
            <a:xfrm rot="5400000">
              <a:off x="5249195" y="592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2" name="직사각형 271"/>
            <p:cNvSpPr/>
            <p:nvPr/>
          </p:nvSpPr>
          <p:spPr>
            <a:xfrm rot="5400000">
              <a:off x="5101557" y="592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3" name="직사각형 272"/>
            <p:cNvSpPr/>
            <p:nvPr/>
          </p:nvSpPr>
          <p:spPr>
            <a:xfrm rot="5400000">
              <a:off x="5249195" y="60677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4" name="직사각형 273"/>
            <p:cNvSpPr/>
            <p:nvPr/>
          </p:nvSpPr>
          <p:spPr>
            <a:xfrm rot="5400000">
              <a:off x="5101557" y="60677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직사각형 274"/>
            <p:cNvSpPr/>
            <p:nvPr/>
          </p:nvSpPr>
          <p:spPr>
            <a:xfrm rot="5400000">
              <a:off x="5249195" y="62150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6" name="직사각형 275"/>
            <p:cNvSpPr/>
            <p:nvPr/>
          </p:nvSpPr>
          <p:spPr>
            <a:xfrm rot="5400000">
              <a:off x="5101557" y="62150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7" name="직사각형 276"/>
            <p:cNvSpPr/>
            <p:nvPr/>
          </p:nvSpPr>
          <p:spPr>
            <a:xfrm rot="5400000">
              <a:off x="5249195" y="63624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8" name="직사각형 277"/>
            <p:cNvSpPr/>
            <p:nvPr/>
          </p:nvSpPr>
          <p:spPr>
            <a:xfrm rot="5400000">
              <a:off x="5101557" y="63624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직사각형 278"/>
            <p:cNvSpPr/>
            <p:nvPr/>
          </p:nvSpPr>
          <p:spPr>
            <a:xfrm rot="5400000">
              <a:off x="5249195" y="65097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0" name="직사각형 279"/>
            <p:cNvSpPr/>
            <p:nvPr/>
          </p:nvSpPr>
          <p:spPr>
            <a:xfrm rot="5400000">
              <a:off x="5101557" y="65097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1" name="직사각형 280"/>
            <p:cNvSpPr/>
            <p:nvPr/>
          </p:nvSpPr>
          <p:spPr>
            <a:xfrm rot="5400000">
              <a:off x="5249195" y="66570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" name="직사각형 281"/>
            <p:cNvSpPr/>
            <p:nvPr/>
          </p:nvSpPr>
          <p:spPr>
            <a:xfrm rot="5400000">
              <a:off x="5101557" y="66570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직사각형 282"/>
            <p:cNvSpPr/>
            <p:nvPr/>
          </p:nvSpPr>
          <p:spPr>
            <a:xfrm rot="5400000">
              <a:off x="5249195" y="68044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4" name="직사각형 283"/>
            <p:cNvSpPr/>
            <p:nvPr/>
          </p:nvSpPr>
          <p:spPr>
            <a:xfrm rot="5400000">
              <a:off x="5101557" y="68044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5" name="직사각형 284"/>
            <p:cNvSpPr/>
            <p:nvPr/>
          </p:nvSpPr>
          <p:spPr>
            <a:xfrm rot="5400000">
              <a:off x="5249195" y="414080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직사각형 285"/>
            <p:cNvSpPr/>
            <p:nvPr/>
          </p:nvSpPr>
          <p:spPr>
            <a:xfrm rot="5400000">
              <a:off x="5101557" y="414080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직사각형 286"/>
            <p:cNvSpPr/>
            <p:nvPr/>
          </p:nvSpPr>
          <p:spPr>
            <a:xfrm rot="5400000">
              <a:off x="5249195" y="428814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직사각형 287"/>
            <p:cNvSpPr/>
            <p:nvPr/>
          </p:nvSpPr>
          <p:spPr>
            <a:xfrm rot="5400000">
              <a:off x="5101557" y="428814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직사각형 288"/>
            <p:cNvSpPr/>
            <p:nvPr/>
          </p:nvSpPr>
          <p:spPr>
            <a:xfrm rot="5400000">
              <a:off x="5249195" y="443548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0" name="직사각형 289"/>
            <p:cNvSpPr/>
            <p:nvPr/>
          </p:nvSpPr>
          <p:spPr>
            <a:xfrm rot="5400000">
              <a:off x="5101557" y="443548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직사각형 290"/>
            <p:cNvSpPr/>
            <p:nvPr/>
          </p:nvSpPr>
          <p:spPr>
            <a:xfrm rot="5400000">
              <a:off x="5249195" y="458282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2" name="직사각형 291"/>
            <p:cNvSpPr/>
            <p:nvPr/>
          </p:nvSpPr>
          <p:spPr>
            <a:xfrm rot="5400000">
              <a:off x="5101557" y="458282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3" name="직사각형 292"/>
            <p:cNvSpPr/>
            <p:nvPr/>
          </p:nvSpPr>
          <p:spPr>
            <a:xfrm rot="5400000">
              <a:off x="5249195" y="473016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4" name="직사각형 293"/>
            <p:cNvSpPr/>
            <p:nvPr/>
          </p:nvSpPr>
          <p:spPr>
            <a:xfrm rot="5400000">
              <a:off x="5101557" y="473016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직사각형 294"/>
            <p:cNvSpPr/>
            <p:nvPr/>
          </p:nvSpPr>
          <p:spPr>
            <a:xfrm rot="5400000">
              <a:off x="5249195" y="48775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6" name="직사각형 295"/>
            <p:cNvSpPr/>
            <p:nvPr/>
          </p:nvSpPr>
          <p:spPr>
            <a:xfrm rot="5400000">
              <a:off x="5101557" y="4877506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7" name="직사각형 296"/>
            <p:cNvSpPr/>
            <p:nvPr/>
          </p:nvSpPr>
          <p:spPr>
            <a:xfrm rot="5400000">
              <a:off x="5249195" y="502484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8" name="직사각형 297"/>
            <p:cNvSpPr/>
            <p:nvPr/>
          </p:nvSpPr>
          <p:spPr>
            <a:xfrm rot="5400000">
              <a:off x="5101557" y="502484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직사각형 298"/>
            <p:cNvSpPr/>
            <p:nvPr/>
          </p:nvSpPr>
          <p:spPr>
            <a:xfrm rot="5400000">
              <a:off x="5249195" y="51721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0" name="직사각형 299"/>
            <p:cNvSpPr/>
            <p:nvPr/>
          </p:nvSpPr>
          <p:spPr>
            <a:xfrm rot="5400000">
              <a:off x="5101557" y="5172186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1" name="직사각형 300"/>
            <p:cNvSpPr/>
            <p:nvPr/>
          </p:nvSpPr>
          <p:spPr>
            <a:xfrm rot="5400000">
              <a:off x="3972147" y="8441301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2" name="직사각형 301"/>
            <p:cNvSpPr/>
            <p:nvPr/>
          </p:nvSpPr>
          <p:spPr>
            <a:xfrm rot="5400000">
              <a:off x="3307983" y="8441301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3" name="TextBox 302"/>
            <p:cNvSpPr txBox="1"/>
            <p:nvPr/>
          </p:nvSpPr>
          <p:spPr>
            <a:xfrm rot="10800000" flipH="1" flipV="1">
              <a:off x="3930226" y="8819170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304" name="TextBox 303"/>
            <p:cNvSpPr txBox="1"/>
            <p:nvPr/>
          </p:nvSpPr>
          <p:spPr>
            <a:xfrm rot="10800000" flipH="1" flipV="1">
              <a:off x="3261299" y="8819170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305" name="직사각형 304"/>
            <p:cNvSpPr/>
            <p:nvPr/>
          </p:nvSpPr>
          <p:spPr>
            <a:xfrm rot="5400000">
              <a:off x="2594220" y="8358726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6" name="직사각형 305"/>
            <p:cNvSpPr/>
            <p:nvPr/>
          </p:nvSpPr>
          <p:spPr>
            <a:xfrm rot="5400000">
              <a:off x="4449069" y="8358078"/>
              <a:ext cx="603250" cy="58613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7" name="TextBox 306"/>
            <p:cNvSpPr txBox="1"/>
            <p:nvPr/>
          </p:nvSpPr>
          <p:spPr>
            <a:xfrm rot="10800000" flipH="1" flipV="1">
              <a:off x="2401265" y="8779792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308" name="TextBox 307"/>
            <p:cNvSpPr txBox="1"/>
            <p:nvPr/>
          </p:nvSpPr>
          <p:spPr>
            <a:xfrm rot="10800000" flipH="1" flipV="1">
              <a:off x="4275009" y="8976698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309" name="직사각형 308"/>
            <p:cNvSpPr/>
            <p:nvPr/>
          </p:nvSpPr>
          <p:spPr>
            <a:xfrm rot="5400000">
              <a:off x="2301997" y="57435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0" name="직사각형 309"/>
            <p:cNvSpPr/>
            <p:nvPr/>
          </p:nvSpPr>
          <p:spPr>
            <a:xfrm rot="5400000">
              <a:off x="2148009" y="57435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1" name="직사각형 310"/>
            <p:cNvSpPr/>
            <p:nvPr/>
          </p:nvSpPr>
          <p:spPr>
            <a:xfrm rot="5400000">
              <a:off x="2301997" y="58909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2" name="직사각형 311"/>
            <p:cNvSpPr/>
            <p:nvPr/>
          </p:nvSpPr>
          <p:spPr>
            <a:xfrm rot="5400000">
              <a:off x="2148009" y="58909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3" name="직사각형 312"/>
            <p:cNvSpPr/>
            <p:nvPr/>
          </p:nvSpPr>
          <p:spPr>
            <a:xfrm rot="5400000">
              <a:off x="2301997" y="60382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직사각형 313"/>
            <p:cNvSpPr/>
            <p:nvPr/>
          </p:nvSpPr>
          <p:spPr>
            <a:xfrm rot="5400000">
              <a:off x="2148009" y="60382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직사각형 314"/>
            <p:cNvSpPr/>
            <p:nvPr/>
          </p:nvSpPr>
          <p:spPr>
            <a:xfrm rot="5400000">
              <a:off x="2301997" y="6185594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직사각형 315"/>
            <p:cNvSpPr/>
            <p:nvPr/>
          </p:nvSpPr>
          <p:spPr>
            <a:xfrm rot="5400000">
              <a:off x="2148009" y="61855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직사각형 316"/>
            <p:cNvSpPr/>
            <p:nvPr/>
          </p:nvSpPr>
          <p:spPr>
            <a:xfrm rot="5400000">
              <a:off x="2301997" y="63329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직사각형 317"/>
            <p:cNvSpPr/>
            <p:nvPr/>
          </p:nvSpPr>
          <p:spPr>
            <a:xfrm rot="5400000">
              <a:off x="2148009" y="63329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9" name="직사각형 318"/>
            <p:cNvSpPr/>
            <p:nvPr/>
          </p:nvSpPr>
          <p:spPr>
            <a:xfrm rot="5400000">
              <a:off x="2301997" y="64802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0" name="직사각형 319"/>
            <p:cNvSpPr/>
            <p:nvPr/>
          </p:nvSpPr>
          <p:spPr>
            <a:xfrm rot="5400000">
              <a:off x="2148009" y="64802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1" name="직사각형 320"/>
            <p:cNvSpPr/>
            <p:nvPr/>
          </p:nvSpPr>
          <p:spPr>
            <a:xfrm rot="5400000">
              <a:off x="2301997" y="6627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2" name="직사각형 321"/>
            <p:cNvSpPr/>
            <p:nvPr/>
          </p:nvSpPr>
          <p:spPr>
            <a:xfrm rot="5400000">
              <a:off x="2148009" y="6627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3" name="직사각형 322"/>
            <p:cNvSpPr/>
            <p:nvPr/>
          </p:nvSpPr>
          <p:spPr>
            <a:xfrm rot="5400000">
              <a:off x="2301997" y="6774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4" name="직사각형 323"/>
            <p:cNvSpPr/>
            <p:nvPr/>
          </p:nvSpPr>
          <p:spPr>
            <a:xfrm rot="5400000">
              <a:off x="2148009" y="6774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5" name="직사각형 324"/>
            <p:cNvSpPr/>
            <p:nvPr/>
          </p:nvSpPr>
          <p:spPr>
            <a:xfrm rot="5400000">
              <a:off x="2301997" y="69222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직사각형 325"/>
            <p:cNvSpPr/>
            <p:nvPr/>
          </p:nvSpPr>
          <p:spPr>
            <a:xfrm rot="5400000">
              <a:off x="2148009" y="69222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7" name="직사각형 326"/>
            <p:cNvSpPr/>
            <p:nvPr/>
          </p:nvSpPr>
          <p:spPr>
            <a:xfrm rot="5400000">
              <a:off x="2301997" y="70696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8" name="직사각형 327"/>
            <p:cNvSpPr/>
            <p:nvPr/>
          </p:nvSpPr>
          <p:spPr>
            <a:xfrm rot="5400000">
              <a:off x="2148009" y="7069632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9" name="직사각형 328"/>
            <p:cNvSpPr/>
            <p:nvPr/>
          </p:nvSpPr>
          <p:spPr>
            <a:xfrm rot="5400000">
              <a:off x="2301997" y="44279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직사각형 329"/>
            <p:cNvSpPr/>
            <p:nvPr/>
          </p:nvSpPr>
          <p:spPr>
            <a:xfrm rot="5400000">
              <a:off x="2148009" y="44279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직사각형 330"/>
            <p:cNvSpPr/>
            <p:nvPr/>
          </p:nvSpPr>
          <p:spPr>
            <a:xfrm rot="5400000">
              <a:off x="2301997" y="45752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2" name="직사각형 331"/>
            <p:cNvSpPr/>
            <p:nvPr/>
          </p:nvSpPr>
          <p:spPr>
            <a:xfrm rot="5400000">
              <a:off x="2148009" y="45752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3" name="직사각형 332"/>
            <p:cNvSpPr/>
            <p:nvPr/>
          </p:nvSpPr>
          <p:spPr>
            <a:xfrm rot="5400000">
              <a:off x="2301997" y="47226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직사각형 333"/>
            <p:cNvSpPr/>
            <p:nvPr/>
          </p:nvSpPr>
          <p:spPr>
            <a:xfrm rot="5400000">
              <a:off x="2148009" y="47226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5" name="직사각형 334"/>
            <p:cNvSpPr/>
            <p:nvPr/>
          </p:nvSpPr>
          <p:spPr>
            <a:xfrm rot="5400000">
              <a:off x="2301997" y="48699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6" name="직사각형 335"/>
            <p:cNvSpPr/>
            <p:nvPr/>
          </p:nvSpPr>
          <p:spPr>
            <a:xfrm rot="5400000">
              <a:off x="2148009" y="48699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7" name="직사각형 336"/>
            <p:cNvSpPr/>
            <p:nvPr/>
          </p:nvSpPr>
          <p:spPr>
            <a:xfrm rot="5400000">
              <a:off x="2301997" y="50173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직사각형 337"/>
            <p:cNvSpPr/>
            <p:nvPr/>
          </p:nvSpPr>
          <p:spPr>
            <a:xfrm rot="5400000">
              <a:off x="2148009" y="50173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9" name="직사각형 338"/>
            <p:cNvSpPr/>
            <p:nvPr/>
          </p:nvSpPr>
          <p:spPr>
            <a:xfrm rot="5400000">
              <a:off x="2301997" y="51646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0" name="직사각형 339"/>
            <p:cNvSpPr/>
            <p:nvPr/>
          </p:nvSpPr>
          <p:spPr>
            <a:xfrm rot="5400000">
              <a:off x="2148009" y="51646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1" name="직사각형 340"/>
            <p:cNvSpPr/>
            <p:nvPr/>
          </p:nvSpPr>
          <p:spPr>
            <a:xfrm rot="5400000">
              <a:off x="2301997" y="531198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직사각형 341"/>
            <p:cNvSpPr/>
            <p:nvPr/>
          </p:nvSpPr>
          <p:spPr>
            <a:xfrm rot="5400000">
              <a:off x="2148009" y="5311988"/>
              <a:ext cx="147340" cy="123825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3" name="직사각형 342"/>
            <p:cNvSpPr/>
            <p:nvPr/>
          </p:nvSpPr>
          <p:spPr>
            <a:xfrm rot="5400000">
              <a:off x="2301997" y="545932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4" name="직사각형 343"/>
            <p:cNvSpPr/>
            <p:nvPr/>
          </p:nvSpPr>
          <p:spPr>
            <a:xfrm rot="5400000">
              <a:off x="2148009" y="545932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5" name="직사각형 344"/>
            <p:cNvSpPr/>
            <p:nvPr/>
          </p:nvSpPr>
          <p:spPr>
            <a:xfrm rot="5400000">
              <a:off x="2301997" y="31018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직사각형 345"/>
            <p:cNvSpPr/>
            <p:nvPr/>
          </p:nvSpPr>
          <p:spPr>
            <a:xfrm rot="5400000">
              <a:off x="2148009" y="31018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7" name="직사각형 346"/>
            <p:cNvSpPr/>
            <p:nvPr/>
          </p:nvSpPr>
          <p:spPr>
            <a:xfrm rot="5400000">
              <a:off x="2301997" y="32491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직사각형 347"/>
            <p:cNvSpPr/>
            <p:nvPr/>
          </p:nvSpPr>
          <p:spPr>
            <a:xfrm rot="5400000">
              <a:off x="2148009" y="32491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9" name="직사각형 348"/>
            <p:cNvSpPr/>
            <p:nvPr/>
          </p:nvSpPr>
          <p:spPr>
            <a:xfrm rot="5400000">
              <a:off x="2301997" y="33964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직사각형 349"/>
            <p:cNvSpPr/>
            <p:nvPr/>
          </p:nvSpPr>
          <p:spPr>
            <a:xfrm rot="5400000">
              <a:off x="2148009" y="33964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1" name="직사각형 350"/>
            <p:cNvSpPr/>
            <p:nvPr/>
          </p:nvSpPr>
          <p:spPr>
            <a:xfrm rot="5400000">
              <a:off x="2301997" y="35438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2" name="직사각형 351"/>
            <p:cNvSpPr/>
            <p:nvPr/>
          </p:nvSpPr>
          <p:spPr>
            <a:xfrm rot="5400000">
              <a:off x="2148009" y="35438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3" name="직사각형 352"/>
            <p:cNvSpPr/>
            <p:nvPr/>
          </p:nvSpPr>
          <p:spPr>
            <a:xfrm rot="5400000">
              <a:off x="2301997" y="3691172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직사각형 353"/>
            <p:cNvSpPr/>
            <p:nvPr/>
          </p:nvSpPr>
          <p:spPr>
            <a:xfrm rot="5400000">
              <a:off x="2148009" y="36911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5" name="직사각형 354"/>
            <p:cNvSpPr/>
            <p:nvPr/>
          </p:nvSpPr>
          <p:spPr>
            <a:xfrm rot="5400000">
              <a:off x="2301997" y="3838511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6" name="직사각형 355"/>
            <p:cNvSpPr/>
            <p:nvPr/>
          </p:nvSpPr>
          <p:spPr>
            <a:xfrm rot="5400000">
              <a:off x="2148009" y="3838511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7" name="직사각형 356"/>
            <p:cNvSpPr/>
            <p:nvPr/>
          </p:nvSpPr>
          <p:spPr>
            <a:xfrm rot="5400000">
              <a:off x="2301997" y="3985851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직사각형 357"/>
            <p:cNvSpPr/>
            <p:nvPr/>
          </p:nvSpPr>
          <p:spPr>
            <a:xfrm rot="5400000">
              <a:off x="2148009" y="39858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9" name="직사각형 358"/>
            <p:cNvSpPr/>
            <p:nvPr/>
          </p:nvSpPr>
          <p:spPr>
            <a:xfrm rot="5400000">
              <a:off x="2301997" y="41331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0" name="직사각형 359"/>
            <p:cNvSpPr/>
            <p:nvPr/>
          </p:nvSpPr>
          <p:spPr>
            <a:xfrm rot="5400000">
              <a:off x="2148009" y="41331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61" name="그룹 360"/>
            <p:cNvGrpSpPr/>
            <p:nvPr/>
          </p:nvGrpSpPr>
          <p:grpSpPr>
            <a:xfrm>
              <a:off x="5451235" y="2566258"/>
              <a:ext cx="804518" cy="4373759"/>
              <a:chOff x="10977037" y="3285815"/>
              <a:chExt cx="804518" cy="4373759"/>
            </a:xfrm>
          </p:grpSpPr>
          <p:sp>
            <p:nvSpPr>
              <p:cNvPr id="452" name="직사각형 451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3" name="직사각형 452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4" name="직사각형 453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5" name="직사각형 454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6" name="직사각형 455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7" name="직사각형 456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8" name="직사각형 457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9" name="직사각형 458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0" name="직사각형 459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1" name="직사각형 460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2" name="직사각형 461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3" name="직사각형 462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4" name="직사각형 463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5" name="직사각형 464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6" name="직사각형 465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7" name="직사각형 466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8" name="직사각형 467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9" name="직사각형 468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0" name="직사각형 469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1" name="직사각형 470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2" name="직사각형 471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PTC11,E8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3" name="직사각형 472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PTC10,C3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4" name="직사각형 473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5" name="직사각형 474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6" name="직사각형 475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7" name="직사각형 476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PTB8_Motor_PWM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8" name="직사각형 477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9" name="직사각형 478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PTA2_Motor_Dir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2" name="그룹 361"/>
            <p:cNvGrpSpPr/>
            <p:nvPr/>
          </p:nvGrpSpPr>
          <p:grpSpPr>
            <a:xfrm>
              <a:off x="692776" y="3090055"/>
              <a:ext cx="711481" cy="4115160"/>
              <a:chOff x="6392000" y="3809612"/>
              <a:chExt cx="606699" cy="4115160"/>
            </a:xfrm>
          </p:grpSpPr>
          <p:sp>
            <p:nvSpPr>
              <p:cNvPr id="426" name="직사각형 425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7" name="직사각형 426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8" name="직사각형 427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9" name="직사각형 428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0" name="직사각형 429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PTC4_Window_IC_Rpm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직사각형 435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7" name="직사각형 436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8" name="직사각형 437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VCC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9" name="직사각형 438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0" name="직사각형 439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1" name="직사각형 440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2" name="직사각형 441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3" name="직사각형 442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PTC15_Motor_IC_Rpm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4" name="직사각형 443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5" name="직사각형 444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6" name="직사각형 445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7" name="직사각형 446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8" name="직사각형 447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9" name="직사각형 448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0" name="직사각형 449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rgbClr val="A86ED4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1" name="직사각형 450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3" name="그룹 362"/>
            <p:cNvGrpSpPr/>
            <p:nvPr/>
          </p:nvGrpSpPr>
          <p:grpSpPr>
            <a:xfrm>
              <a:off x="1386424" y="3090056"/>
              <a:ext cx="716696" cy="4115160"/>
              <a:chOff x="7003727" y="3809613"/>
              <a:chExt cx="633633" cy="4115160"/>
            </a:xfrm>
          </p:grpSpPr>
          <p:sp>
            <p:nvSpPr>
              <p:cNvPr id="400" name="직사각형 399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1" name="직사각형 400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IOREF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2" name="직사각형 401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3" name="직사각형 402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3V3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4" name="직사각형 403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5V_for_Hallic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5" name="직사각형 404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GND_for_Hallic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6" name="직사각형 405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GND_for_Oscilloscope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7" name="직사각형 406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PTA15,D11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PTA16,D10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PTA0_Motor_QD_HallA</a:t>
                </a:r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3" name="직사각형 412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4" name="직사각형 413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5" name="직사각형 414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6" name="직사각형 415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GPIO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7" name="직사각형 416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N/A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8" name="직사각형 417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9" name="직사각형 418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0" name="직사각형 419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1" name="직사각형 420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2" name="직사각형 421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3" name="직사각형 422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4" name="직사각형 423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5" name="직사각형 424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64" name="TextBox 363"/>
            <p:cNvSpPr txBox="1"/>
            <p:nvPr/>
          </p:nvSpPr>
          <p:spPr>
            <a:xfrm>
              <a:off x="2521626" y="662656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5" name="TextBox 364"/>
            <p:cNvSpPr txBox="1"/>
            <p:nvPr/>
          </p:nvSpPr>
          <p:spPr>
            <a:xfrm>
              <a:off x="2521626" y="532438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6" name="TextBox 365"/>
            <p:cNvSpPr txBox="1"/>
            <p:nvPr/>
          </p:nvSpPr>
          <p:spPr>
            <a:xfrm>
              <a:off x="2521626" y="3527797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7" name="TextBox 366"/>
            <p:cNvSpPr txBox="1"/>
            <p:nvPr/>
          </p:nvSpPr>
          <p:spPr>
            <a:xfrm>
              <a:off x="4894660" y="662656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8" name="TextBox 367"/>
            <p:cNvSpPr txBox="1"/>
            <p:nvPr/>
          </p:nvSpPr>
          <p:spPr>
            <a:xfrm>
              <a:off x="4894660" y="526132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9" name="TextBox 368"/>
            <p:cNvSpPr txBox="1"/>
            <p:nvPr/>
          </p:nvSpPr>
          <p:spPr>
            <a:xfrm>
              <a:off x="4894660" y="267127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370" name="직선 화살표 연결선 431"/>
            <p:cNvCxnSpPr>
              <a:stCxn id="306" idx="1"/>
              <a:endCxn id="342" idx="0"/>
            </p:cNvCxnSpPr>
            <p:nvPr/>
          </p:nvCxnSpPr>
          <p:spPr>
            <a:xfrm rot="16200000" flipV="1">
              <a:off x="2029333" y="5628160"/>
              <a:ext cx="2975620" cy="2467102"/>
            </a:xfrm>
            <a:prstGeom prst="bentConnector2">
              <a:avLst/>
            </a:prstGeom>
            <a:noFill/>
            <a:ln w="19050">
              <a:solidFill>
                <a:srgbClr val="7030A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71" name="그룹 370"/>
            <p:cNvGrpSpPr/>
            <p:nvPr/>
          </p:nvGrpSpPr>
          <p:grpSpPr>
            <a:xfrm>
              <a:off x="6252266" y="2566259"/>
              <a:ext cx="819033" cy="4373759"/>
              <a:chOff x="11785688" y="3285816"/>
              <a:chExt cx="621763" cy="4373759"/>
            </a:xfrm>
          </p:grpSpPr>
          <p:sp>
            <p:nvSpPr>
              <p:cNvPr id="372" name="직사각형 371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3" name="직사각형 372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4" name="직사각형 373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5" name="직사각형 374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6" name="직사각형 375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PTC13_SW3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377" name="직사각형 376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PTC12_SW2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378" name="직사각형 377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9" name="직사각형 378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0" name="직사각형 379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1" name="직사각형 380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2" name="직사각형 381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3" name="직사각형 382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4" name="직사각형 383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PTA12_Motor_QD_HallB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5" name="직사각형 384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6" name="직사각형 385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7" name="직사각형 386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8" name="직사각형 387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9" name="직사각형 388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0" name="직사각형 389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1" name="직사각형 390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2" name="직사각형 391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3" name="직사각형 392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4" name="직사각형 393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5" name="직사각형 394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6" name="직사각형 395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7" name="직사각형 396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8" name="직사각형 397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9" name="직사각형 398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80" name="TextBox 47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1766927" y="9253737"/>
            <a:ext cx="39768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mbd_hw_nxp_Hybrid_IF_window.png &gt;</a:t>
            </a:r>
            <a:endParaRPr lang="ko-KR" altLang="en-US" sz="1600" b="1"/>
          </a:p>
        </p:txBody>
      </p:sp>
      <p:grpSp>
        <p:nvGrpSpPr>
          <p:cNvPr id="487" name="그룹 486"/>
          <p:cNvGrpSpPr/>
          <p:nvPr/>
        </p:nvGrpSpPr>
        <p:grpSpPr>
          <a:xfrm>
            <a:off x="10692172" y="1278137"/>
            <a:ext cx="6378523" cy="7932624"/>
            <a:chOff x="10521950" y="1812316"/>
            <a:chExt cx="6378523" cy="7932624"/>
          </a:xfrm>
        </p:grpSpPr>
        <p:grpSp>
          <p:nvGrpSpPr>
            <p:cNvPr id="5" name="그룹 4"/>
            <p:cNvGrpSpPr/>
            <p:nvPr/>
          </p:nvGrpSpPr>
          <p:grpSpPr>
            <a:xfrm>
              <a:off x="10521950" y="1812316"/>
              <a:ext cx="6378523" cy="7932624"/>
              <a:chOff x="692776" y="1151796"/>
              <a:chExt cx="6378523" cy="7932624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>
                <a:off x="-139774" y="3361596"/>
                <a:ext cx="7791450" cy="3371850"/>
              </a:xfrm>
              <a:prstGeom prst="rect">
                <a:avLst/>
              </a:prstGeom>
            </p:spPr>
          </p:pic>
          <p:sp>
            <p:nvSpPr>
              <p:cNvPr id="7" name="직사각형 6"/>
              <p:cNvSpPr/>
              <p:nvPr/>
            </p:nvSpPr>
            <p:spPr>
              <a:xfrm rot="5400000">
                <a:off x="5249195" y="25780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 rot="5400000">
                <a:off x="5101557" y="25780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/>
              <p:cNvSpPr/>
              <p:nvPr/>
            </p:nvSpPr>
            <p:spPr>
              <a:xfrm rot="5400000">
                <a:off x="5249195" y="27253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 rot="5400000">
                <a:off x="5101557" y="27253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 rot="5400000">
                <a:off x="5249195" y="287269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5400000">
                <a:off x="5101557" y="287269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5400000">
                <a:off x="5249195" y="30200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 rot="5400000">
                <a:off x="5101557" y="3020035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 rot="5400000">
                <a:off x="5249195" y="316737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 rot="5400000">
                <a:off x="5101557" y="3167375"/>
                <a:ext cx="147340" cy="123825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/>
              <p:cNvSpPr/>
              <p:nvPr/>
            </p:nvSpPr>
            <p:spPr>
              <a:xfrm rot="5400000">
                <a:off x="5249195" y="331471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 rot="5400000">
                <a:off x="5101557" y="3314714"/>
                <a:ext cx="147340" cy="123825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 rot="5400000">
                <a:off x="5249195" y="34620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 rot="5400000">
                <a:off x="5101557" y="34620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 rot="5400000">
                <a:off x="5249195" y="36093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 rot="5400000">
                <a:off x="5101557" y="36093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 rot="5400000">
                <a:off x="5249195" y="375673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 rot="5400000">
                <a:off x="5101557" y="375673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 rot="5400000">
                <a:off x="5249195" y="39040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 rot="5400000">
                <a:off x="5101557" y="39040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 rot="5400000">
                <a:off x="5249195" y="547837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 rot="5400000">
                <a:off x="5101557" y="547837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 rot="5400000">
                <a:off x="5249195" y="562571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 rot="5400000">
                <a:off x="5101557" y="562571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 rot="5400000">
                <a:off x="5249195" y="577305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 rot="5400000">
                <a:off x="5101557" y="577305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 rot="5400000">
                <a:off x="5249195" y="592039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 rot="5400000">
                <a:off x="5101557" y="592039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 rot="5400000">
                <a:off x="5249195" y="606773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 rot="5400000">
                <a:off x="5101557" y="606773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 rot="5400000">
                <a:off x="5249195" y="621507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 rot="5400000">
                <a:off x="5101557" y="621507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 rot="5400000">
                <a:off x="5249195" y="63624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 rot="5400000">
                <a:off x="5101557" y="63624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 rot="5400000">
                <a:off x="5249195" y="65097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 rot="5400000">
                <a:off x="5101557" y="65097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/>
              <p:cNvSpPr/>
              <p:nvPr/>
            </p:nvSpPr>
            <p:spPr>
              <a:xfrm rot="5400000">
                <a:off x="5249195" y="66570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 rot="5400000">
                <a:off x="5101557" y="66570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 rot="5400000">
                <a:off x="5249195" y="68044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 rot="5400000">
                <a:off x="5101557" y="68044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 rot="5400000">
                <a:off x="5249195" y="414080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 rot="5400000">
                <a:off x="5101557" y="414080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 rot="5400000">
                <a:off x="5249195" y="42881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 rot="5400000">
                <a:off x="5101557" y="42881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 rot="5400000">
                <a:off x="5249195" y="44354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 rot="5400000">
                <a:off x="5101557" y="44354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 rot="5400000">
                <a:off x="5249195" y="458282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 rot="5400000">
                <a:off x="5101557" y="458282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 rot="5400000">
                <a:off x="5249195" y="4730167"/>
                <a:ext cx="147340" cy="123825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 rot="5400000">
                <a:off x="5101557" y="4730167"/>
                <a:ext cx="147340" cy="12382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 rot="5400000">
                <a:off x="5249195" y="4877506"/>
                <a:ext cx="147340" cy="123825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 rot="5400000">
                <a:off x="5101557" y="487750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 rot="5400000">
                <a:off x="5249195" y="502484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 rot="5400000">
                <a:off x="5101557" y="5024846"/>
                <a:ext cx="147340" cy="12382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 rot="5400000">
                <a:off x="5249195" y="517218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 rot="5400000">
                <a:off x="5101557" y="517218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 rot="5400000">
                <a:off x="3972147" y="8441301"/>
                <a:ext cx="253999" cy="4387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 rot="5400000">
                <a:off x="3307983" y="8441301"/>
                <a:ext cx="253999" cy="4387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 rot="10800000" flipH="1" flipV="1">
                <a:off x="3930226" y="8819170"/>
                <a:ext cx="33784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SW2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 rot="10800000" flipH="1" flipV="1">
                <a:off x="3261299" y="8819170"/>
                <a:ext cx="33784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SW3</a:t>
                </a:r>
              </a:p>
            </p:txBody>
          </p:sp>
          <p:sp>
            <p:nvSpPr>
              <p:cNvPr id="67" name="직사각형 66"/>
              <p:cNvSpPr/>
              <p:nvPr/>
            </p:nvSpPr>
            <p:spPr>
              <a:xfrm rot="5400000">
                <a:off x="2594220" y="8358726"/>
                <a:ext cx="368300" cy="400690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 rot="5400000">
                <a:off x="4449069" y="8358078"/>
                <a:ext cx="603250" cy="586136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 rot="10800000" flipH="1" flipV="1">
                <a:off x="2401265" y="8779792"/>
                <a:ext cx="759630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RGB LED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 rot="10800000" flipH="1" flipV="1">
                <a:off x="4275009" y="8976698"/>
                <a:ext cx="985945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Potentiometer</a:t>
                </a:r>
              </a:p>
            </p:txBody>
          </p:sp>
          <p:sp>
            <p:nvSpPr>
              <p:cNvPr id="71" name="직사각형 70"/>
              <p:cNvSpPr/>
              <p:nvPr/>
            </p:nvSpPr>
            <p:spPr>
              <a:xfrm rot="5400000">
                <a:off x="2301997" y="574357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 rot="5400000">
                <a:off x="2148009" y="574357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 rot="5400000">
                <a:off x="2301997" y="589091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 rot="5400000">
                <a:off x="2148009" y="589091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 rot="5400000">
                <a:off x="2301997" y="60382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직사각형 75"/>
              <p:cNvSpPr/>
              <p:nvPr/>
            </p:nvSpPr>
            <p:spPr>
              <a:xfrm rot="5400000">
                <a:off x="2148009" y="60382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직사각형 76"/>
              <p:cNvSpPr/>
              <p:nvPr/>
            </p:nvSpPr>
            <p:spPr>
              <a:xfrm rot="5400000">
                <a:off x="2301997" y="61855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 rot="5400000">
                <a:off x="2148009" y="61855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직사각형 78"/>
              <p:cNvSpPr/>
              <p:nvPr/>
            </p:nvSpPr>
            <p:spPr>
              <a:xfrm rot="5400000">
                <a:off x="2301997" y="63329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 rot="5400000">
                <a:off x="2148009" y="63329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직사각형 80"/>
              <p:cNvSpPr/>
              <p:nvPr/>
            </p:nvSpPr>
            <p:spPr>
              <a:xfrm rot="5400000">
                <a:off x="2301997" y="64802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직사각형 81"/>
              <p:cNvSpPr/>
              <p:nvPr/>
            </p:nvSpPr>
            <p:spPr>
              <a:xfrm rot="5400000">
                <a:off x="2148009" y="64802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직사각형 82"/>
              <p:cNvSpPr/>
              <p:nvPr/>
            </p:nvSpPr>
            <p:spPr>
              <a:xfrm rot="5400000">
                <a:off x="2301997" y="662761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사각형 83"/>
              <p:cNvSpPr/>
              <p:nvPr/>
            </p:nvSpPr>
            <p:spPr>
              <a:xfrm rot="5400000">
                <a:off x="2148009" y="662761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직사각형 84"/>
              <p:cNvSpPr/>
              <p:nvPr/>
            </p:nvSpPr>
            <p:spPr>
              <a:xfrm rot="5400000">
                <a:off x="2301997" y="677495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/>
              <p:cNvSpPr/>
              <p:nvPr/>
            </p:nvSpPr>
            <p:spPr>
              <a:xfrm rot="5400000">
                <a:off x="2148009" y="677495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86"/>
              <p:cNvSpPr/>
              <p:nvPr/>
            </p:nvSpPr>
            <p:spPr>
              <a:xfrm rot="5400000">
                <a:off x="2301997" y="69222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직사각형 87"/>
              <p:cNvSpPr/>
              <p:nvPr/>
            </p:nvSpPr>
            <p:spPr>
              <a:xfrm rot="5400000">
                <a:off x="2148009" y="69222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직사각형 88"/>
              <p:cNvSpPr/>
              <p:nvPr/>
            </p:nvSpPr>
            <p:spPr>
              <a:xfrm rot="5400000">
                <a:off x="2301997" y="70696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 rot="5400000">
                <a:off x="2148009" y="70696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직사각형 90"/>
              <p:cNvSpPr/>
              <p:nvPr/>
            </p:nvSpPr>
            <p:spPr>
              <a:xfrm rot="5400000">
                <a:off x="2301997" y="44279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직사각형 91"/>
              <p:cNvSpPr/>
              <p:nvPr/>
            </p:nvSpPr>
            <p:spPr>
              <a:xfrm rot="5400000">
                <a:off x="2148009" y="44279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직사각형 92"/>
              <p:cNvSpPr/>
              <p:nvPr/>
            </p:nvSpPr>
            <p:spPr>
              <a:xfrm rot="5400000">
                <a:off x="2301997" y="457528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직사각형 93"/>
              <p:cNvSpPr/>
              <p:nvPr/>
            </p:nvSpPr>
            <p:spPr>
              <a:xfrm rot="5400000">
                <a:off x="2148009" y="457528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직사각형 94"/>
              <p:cNvSpPr/>
              <p:nvPr/>
            </p:nvSpPr>
            <p:spPr>
              <a:xfrm rot="5400000">
                <a:off x="2301997" y="472262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직사각형 95"/>
              <p:cNvSpPr/>
              <p:nvPr/>
            </p:nvSpPr>
            <p:spPr>
              <a:xfrm rot="5400000">
                <a:off x="2148009" y="472262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직사각형 96"/>
              <p:cNvSpPr/>
              <p:nvPr/>
            </p:nvSpPr>
            <p:spPr>
              <a:xfrm rot="5400000">
                <a:off x="2301997" y="486996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직사각형 97"/>
              <p:cNvSpPr/>
              <p:nvPr/>
            </p:nvSpPr>
            <p:spPr>
              <a:xfrm rot="5400000">
                <a:off x="2148009" y="486996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직사각형 98"/>
              <p:cNvSpPr/>
              <p:nvPr/>
            </p:nvSpPr>
            <p:spPr>
              <a:xfrm rot="5400000">
                <a:off x="2301997" y="501730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직사각형 99"/>
              <p:cNvSpPr/>
              <p:nvPr/>
            </p:nvSpPr>
            <p:spPr>
              <a:xfrm rot="5400000">
                <a:off x="2148009" y="501730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 rot="5400000">
                <a:off x="2301997" y="516464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 rot="5400000">
                <a:off x="2148009" y="516464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직사각형 102"/>
              <p:cNvSpPr/>
              <p:nvPr/>
            </p:nvSpPr>
            <p:spPr>
              <a:xfrm rot="5400000">
                <a:off x="2301997" y="531198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 rot="5400000">
                <a:off x="2148009" y="5311988"/>
                <a:ext cx="147340" cy="123825"/>
              </a:xfrm>
              <a:prstGeom prst="rect">
                <a:avLst/>
              </a:prstGeom>
              <a:solidFill>
                <a:srgbClr val="A86ED4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 rot="5400000">
                <a:off x="2301997" y="545932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 rot="5400000">
                <a:off x="2148009" y="545932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 rot="5400000">
                <a:off x="2301997" y="310181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직사각형 107"/>
              <p:cNvSpPr/>
              <p:nvPr/>
            </p:nvSpPr>
            <p:spPr>
              <a:xfrm rot="5400000">
                <a:off x="2148009" y="310181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직사각형 108"/>
              <p:cNvSpPr/>
              <p:nvPr/>
            </p:nvSpPr>
            <p:spPr>
              <a:xfrm rot="5400000">
                <a:off x="2301997" y="324915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 rot="5400000">
                <a:off x="2148009" y="324915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 rot="5400000">
                <a:off x="2301997" y="33964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 rot="5400000">
                <a:off x="2148009" y="33964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 rot="5400000">
                <a:off x="2301997" y="35438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 rot="5400000">
                <a:off x="2148009" y="35438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 rot="5400000">
                <a:off x="2301997" y="3691172"/>
                <a:ext cx="147340" cy="12382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 rot="5400000">
                <a:off x="2148009" y="369117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 rot="5400000">
                <a:off x="2301997" y="3838511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 rot="5400000">
                <a:off x="2148009" y="383851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 rot="5400000">
                <a:off x="2301997" y="3985851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 rot="5400000">
                <a:off x="2148009" y="398585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 rot="5400000">
                <a:off x="2301997" y="413319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 rot="5400000">
                <a:off x="2148009" y="413319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3" name="그룹 122"/>
              <p:cNvGrpSpPr/>
              <p:nvPr/>
            </p:nvGrpSpPr>
            <p:grpSpPr>
              <a:xfrm>
                <a:off x="5451235" y="2566258"/>
                <a:ext cx="804518" cy="4373759"/>
                <a:chOff x="10977037" y="3285815"/>
                <a:chExt cx="804518" cy="4373759"/>
              </a:xfrm>
            </p:grpSpPr>
            <p:sp>
              <p:nvSpPr>
                <p:cNvPr id="214" name="직사각형 213"/>
                <p:cNvSpPr/>
                <p:nvPr/>
              </p:nvSpPr>
              <p:spPr>
                <a:xfrm rot="5400000">
                  <a:off x="11305626" y="295722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5" name="직사각형 214"/>
                <p:cNvSpPr/>
                <p:nvPr/>
              </p:nvSpPr>
              <p:spPr>
                <a:xfrm rot="5400000">
                  <a:off x="11305626" y="310456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직사각형 215"/>
                <p:cNvSpPr/>
                <p:nvPr/>
              </p:nvSpPr>
              <p:spPr>
                <a:xfrm rot="5400000">
                  <a:off x="11305626" y="325190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Analog REF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직사각형 216"/>
                <p:cNvSpPr/>
                <p:nvPr/>
              </p:nvSpPr>
              <p:spPr>
                <a:xfrm rot="5400000">
                  <a:off x="11305626" y="3399246"/>
                  <a:ext cx="147340" cy="80451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직사각형 217"/>
                <p:cNvSpPr/>
                <p:nvPr/>
              </p:nvSpPr>
              <p:spPr>
                <a:xfrm rot="5400000">
                  <a:off x="11305626" y="3546586"/>
                  <a:ext cx="147340" cy="804518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PTB2_ExtInt_HallA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직사각형 218"/>
                <p:cNvSpPr/>
                <p:nvPr/>
              </p:nvSpPr>
              <p:spPr>
                <a:xfrm rot="5400000">
                  <a:off x="11305626" y="3693925"/>
                  <a:ext cx="147340" cy="804518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PTB3_ExtInt_HallB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직사각형 219"/>
                <p:cNvSpPr/>
                <p:nvPr/>
              </p:nvSpPr>
              <p:spPr>
                <a:xfrm rot="5400000">
                  <a:off x="11305626" y="384126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1" name="직사각형 220"/>
                <p:cNvSpPr/>
                <p:nvPr/>
              </p:nvSpPr>
              <p:spPr>
                <a:xfrm rot="5400000">
                  <a:off x="11305626" y="398860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직사각형 221"/>
                <p:cNvSpPr/>
                <p:nvPr/>
              </p:nvSpPr>
              <p:spPr>
                <a:xfrm rot="5400000">
                  <a:off x="11305626" y="4135944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직사각형 222"/>
                <p:cNvSpPr/>
                <p:nvPr/>
              </p:nvSpPr>
              <p:spPr>
                <a:xfrm rot="5400000">
                  <a:off x="11305626" y="4283284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직사각형 223"/>
                <p:cNvSpPr/>
                <p:nvPr/>
              </p:nvSpPr>
              <p:spPr>
                <a:xfrm rot="5400000">
                  <a:off x="11305626" y="585758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5" name="직사각형 224"/>
                <p:cNvSpPr/>
                <p:nvPr/>
              </p:nvSpPr>
              <p:spPr>
                <a:xfrm rot="5400000">
                  <a:off x="11305626" y="600492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6" name="직사각형 225"/>
                <p:cNvSpPr/>
                <p:nvPr/>
              </p:nvSpPr>
              <p:spPr>
                <a:xfrm rot="5400000">
                  <a:off x="11305626" y="615226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직사각형 226"/>
                <p:cNvSpPr/>
                <p:nvPr/>
              </p:nvSpPr>
              <p:spPr>
                <a:xfrm rot="5400000">
                  <a:off x="11305626" y="629960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직사각형 227"/>
                <p:cNvSpPr/>
                <p:nvPr/>
              </p:nvSpPr>
              <p:spPr>
                <a:xfrm rot="5400000">
                  <a:off x="11305626" y="644694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9" name="직사각형 228"/>
                <p:cNvSpPr/>
                <p:nvPr/>
              </p:nvSpPr>
              <p:spPr>
                <a:xfrm rot="5400000">
                  <a:off x="11305626" y="659428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0" name="직사각형 229"/>
                <p:cNvSpPr/>
                <p:nvPr/>
              </p:nvSpPr>
              <p:spPr>
                <a:xfrm rot="5400000">
                  <a:off x="11305626" y="674162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직사각형 230"/>
                <p:cNvSpPr/>
                <p:nvPr/>
              </p:nvSpPr>
              <p:spPr>
                <a:xfrm rot="5400000">
                  <a:off x="11305626" y="688896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직사각형 231"/>
                <p:cNvSpPr/>
                <p:nvPr/>
              </p:nvSpPr>
              <p:spPr>
                <a:xfrm rot="5400000">
                  <a:off x="11305626" y="703630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직사각형 232"/>
                <p:cNvSpPr/>
                <p:nvPr/>
              </p:nvSpPr>
              <p:spPr>
                <a:xfrm rot="5400000">
                  <a:off x="11305626" y="718364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직사각형 233"/>
                <p:cNvSpPr/>
                <p:nvPr/>
              </p:nvSpPr>
              <p:spPr>
                <a:xfrm rot="5400000">
                  <a:off x="11305626" y="452001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PTC11,E8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5" name="직사각형 234"/>
                <p:cNvSpPr/>
                <p:nvPr/>
              </p:nvSpPr>
              <p:spPr>
                <a:xfrm rot="5400000">
                  <a:off x="11305626" y="466735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PTC10,C3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6" name="직사각형 235"/>
                <p:cNvSpPr/>
                <p:nvPr/>
              </p:nvSpPr>
              <p:spPr>
                <a:xfrm rot="5400000">
                  <a:off x="11305626" y="481469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7" name="직사각형 236"/>
                <p:cNvSpPr/>
                <p:nvPr/>
              </p:nvSpPr>
              <p:spPr>
                <a:xfrm rot="5400000">
                  <a:off x="11305626" y="496203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8" name="직사각형 237"/>
                <p:cNvSpPr/>
                <p:nvPr/>
              </p:nvSpPr>
              <p:spPr>
                <a:xfrm rot="5400000">
                  <a:off x="11305626" y="5109378"/>
                  <a:ext cx="147340" cy="804518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PTB9_Window_PWM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9" name="직사각형 238"/>
                <p:cNvSpPr/>
                <p:nvPr/>
              </p:nvSpPr>
              <p:spPr>
                <a:xfrm rot="5400000">
                  <a:off x="11305626" y="525671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0" name="직사각형 239"/>
                <p:cNvSpPr/>
                <p:nvPr/>
              </p:nvSpPr>
              <p:spPr>
                <a:xfrm rot="5400000">
                  <a:off x="11305626" y="5404057"/>
                  <a:ext cx="147340" cy="804518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PTA3_Window_Dir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1" name="직사각형 240"/>
                <p:cNvSpPr/>
                <p:nvPr/>
              </p:nvSpPr>
              <p:spPr>
                <a:xfrm rot="5400000">
                  <a:off x="11305626" y="555139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4" name="그룹 123"/>
              <p:cNvGrpSpPr/>
              <p:nvPr/>
            </p:nvGrpSpPr>
            <p:grpSpPr>
              <a:xfrm>
                <a:off x="692776" y="3090055"/>
                <a:ext cx="711481" cy="4115160"/>
                <a:chOff x="6392000" y="3809612"/>
                <a:chExt cx="606699" cy="4115160"/>
              </a:xfrm>
            </p:grpSpPr>
            <p:sp>
              <p:nvSpPr>
                <p:cNvPr id="188" name="직사각형 187"/>
                <p:cNvSpPr/>
                <p:nvPr/>
              </p:nvSpPr>
              <p:spPr>
                <a:xfrm rot="5400000">
                  <a:off x="6621680" y="357993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직사각형 188"/>
                <p:cNvSpPr/>
                <p:nvPr/>
              </p:nvSpPr>
              <p:spPr>
                <a:xfrm rot="5400000">
                  <a:off x="6621680" y="372727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직사각형 189"/>
                <p:cNvSpPr/>
                <p:nvPr/>
              </p:nvSpPr>
              <p:spPr>
                <a:xfrm rot="5400000">
                  <a:off x="6621680" y="38746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직사각형 190"/>
                <p:cNvSpPr/>
                <p:nvPr/>
              </p:nvSpPr>
              <p:spPr>
                <a:xfrm rot="5400000">
                  <a:off x="6621680" y="40219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직사각형 191"/>
                <p:cNvSpPr/>
                <p:nvPr/>
              </p:nvSpPr>
              <p:spPr>
                <a:xfrm rot="5400000">
                  <a:off x="6621680" y="416929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직사각형 192"/>
                <p:cNvSpPr/>
                <p:nvPr/>
              </p:nvSpPr>
              <p:spPr>
                <a:xfrm rot="5400000">
                  <a:off x="6621680" y="431663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직사각형 193"/>
                <p:cNvSpPr/>
                <p:nvPr/>
              </p:nvSpPr>
              <p:spPr>
                <a:xfrm rot="5400000">
                  <a:off x="6621680" y="446397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직사각형 194"/>
                <p:cNvSpPr/>
                <p:nvPr/>
              </p:nvSpPr>
              <p:spPr>
                <a:xfrm rot="5400000">
                  <a:off x="6621680" y="461131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6" name="직사각형 195"/>
                <p:cNvSpPr/>
                <p:nvPr/>
              </p:nvSpPr>
              <p:spPr>
                <a:xfrm rot="5400000">
                  <a:off x="6621680" y="622169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7" name="직사각형 196"/>
                <p:cNvSpPr/>
                <p:nvPr/>
              </p:nvSpPr>
              <p:spPr>
                <a:xfrm rot="5400000">
                  <a:off x="6621680" y="636903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8" name="직사각형 197"/>
                <p:cNvSpPr/>
                <p:nvPr/>
              </p:nvSpPr>
              <p:spPr>
                <a:xfrm rot="5400000">
                  <a:off x="6621680" y="651637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직사각형 198"/>
                <p:cNvSpPr/>
                <p:nvPr/>
              </p:nvSpPr>
              <p:spPr>
                <a:xfrm rot="5400000">
                  <a:off x="6621680" y="666371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직사각형 199"/>
                <p:cNvSpPr/>
                <p:nvPr/>
              </p:nvSpPr>
              <p:spPr>
                <a:xfrm rot="5400000">
                  <a:off x="6621680" y="681105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VCC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직사각형 200"/>
                <p:cNvSpPr/>
                <p:nvPr/>
              </p:nvSpPr>
              <p:spPr>
                <a:xfrm rot="5400000">
                  <a:off x="6621680" y="695839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직사각형 201"/>
                <p:cNvSpPr/>
                <p:nvPr/>
              </p:nvSpPr>
              <p:spPr>
                <a:xfrm rot="5400000">
                  <a:off x="6621680" y="710573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직사각형 202"/>
                <p:cNvSpPr/>
                <p:nvPr/>
              </p:nvSpPr>
              <p:spPr>
                <a:xfrm rot="5400000">
                  <a:off x="6621680" y="725307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직사각형 203"/>
                <p:cNvSpPr/>
                <p:nvPr/>
              </p:nvSpPr>
              <p:spPr>
                <a:xfrm rot="5400000">
                  <a:off x="6621680" y="74004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직사각형 204"/>
                <p:cNvSpPr/>
                <p:nvPr/>
              </p:nvSpPr>
              <p:spPr>
                <a:xfrm rot="5400000">
                  <a:off x="6621680" y="75477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직사각형 205"/>
                <p:cNvSpPr/>
                <p:nvPr/>
              </p:nvSpPr>
              <p:spPr>
                <a:xfrm rot="5400000">
                  <a:off x="6621680" y="490599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직사각형 206"/>
                <p:cNvSpPr/>
                <p:nvPr/>
              </p:nvSpPr>
              <p:spPr>
                <a:xfrm rot="5400000">
                  <a:off x="6621680" y="505333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직사각형 207"/>
                <p:cNvSpPr/>
                <p:nvPr/>
              </p:nvSpPr>
              <p:spPr>
                <a:xfrm rot="5400000">
                  <a:off x="6621680" y="520067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직사각형 208"/>
                <p:cNvSpPr/>
                <p:nvPr/>
              </p:nvSpPr>
              <p:spPr>
                <a:xfrm rot="5400000">
                  <a:off x="6621680" y="534801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직사각형 209"/>
                <p:cNvSpPr/>
                <p:nvPr/>
              </p:nvSpPr>
              <p:spPr>
                <a:xfrm rot="5400000">
                  <a:off x="6621680" y="549535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직사각형 210"/>
                <p:cNvSpPr/>
                <p:nvPr/>
              </p:nvSpPr>
              <p:spPr>
                <a:xfrm rot="5400000">
                  <a:off x="6621680" y="564268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직사각형 211"/>
                <p:cNvSpPr/>
                <p:nvPr/>
              </p:nvSpPr>
              <p:spPr>
                <a:xfrm rot="5400000">
                  <a:off x="6621680" y="5790029"/>
                  <a:ext cx="147340" cy="606699"/>
                </a:xfrm>
                <a:prstGeom prst="rect">
                  <a:avLst/>
                </a:prstGeom>
                <a:solidFill>
                  <a:srgbClr val="A86ED4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PTC14_ADC0_SE12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직사각형 212"/>
                <p:cNvSpPr/>
                <p:nvPr/>
              </p:nvSpPr>
              <p:spPr>
                <a:xfrm rot="5400000">
                  <a:off x="6621680" y="593736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5" name="그룹 124"/>
              <p:cNvGrpSpPr/>
              <p:nvPr/>
            </p:nvGrpSpPr>
            <p:grpSpPr>
              <a:xfrm>
                <a:off x="1386424" y="3090056"/>
                <a:ext cx="716696" cy="4115160"/>
                <a:chOff x="7003727" y="3809613"/>
                <a:chExt cx="633633" cy="4115160"/>
              </a:xfrm>
            </p:grpSpPr>
            <p:sp>
              <p:nvSpPr>
                <p:cNvPr id="162" name="직사각형 161"/>
                <p:cNvSpPr/>
                <p:nvPr/>
              </p:nvSpPr>
              <p:spPr>
                <a:xfrm rot="5400000">
                  <a:off x="7246874" y="356646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 rot="5400000">
                  <a:off x="7246874" y="371380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IOREF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 rot="5400000">
                  <a:off x="7246874" y="38611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PTA5_RESET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직사각형 164"/>
                <p:cNvSpPr/>
                <p:nvPr/>
              </p:nvSpPr>
              <p:spPr>
                <a:xfrm rot="5400000">
                  <a:off x="7246874" y="40084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3V3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직사각형 165"/>
                <p:cNvSpPr/>
                <p:nvPr/>
              </p:nvSpPr>
              <p:spPr>
                <a:xfrm rot="5400000">
                  <a:off x="7246874" y="4155826"/>
                  <a:ext cx="147340" cy="63363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5V_for_Hallic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7" name="직사각형 166"/>
                <p:cNvSpPr/>
                <p:nvPr/>
              </p:nvSpPr>
              <p:spPr>
                <a:xfrm rot="5400000">
                  <a:off x="7246874" y="430316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GND_for_Hallic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직사각형 167"/>
                <p:cNvSpPr/>
                <p:nvPr/>
              </p:nvSpPr>
              <p:spPr>
                <a:xfrm rot="5400000">
                  <a:off x="7246874" y="445050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GND_for_Oscilloscope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직사각형 168"/>
                <p:cNvSpPr/>
                <p:nvPr/>
              </p:nvSpPr>
              <p:spPr>
                <a:xfrm rot="5400000">
                  <a:off x="7246874" y="4597845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직사각형 169"/>
                <p:cNvSpPr/>
                <p:nvPr/>
              </p:nvSpPr>
              <p:spPr>
                <a:xfrm rot="5400000">
                  <a:off x="7246874" y="620822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PTA15,D11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직사각형 170"/>
                <p:cNvSpPr/>
                <p:nvPr/>
              </p:nvSpPr>
              <p:spPr>
                <a:xfrm rot="5400000">
                  <a:off x="7246874" y="635556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PTA16,D10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직사각형 171"/>
                <p:cNvSpPr/>
                <p:nvPr/>
              </p:nvSpPr>
              <p:spPr>
                <a:xfrm rot="5400000">
                  <a:off x="7246874" y="650290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직사각형 172"/>
                <p:cNvSpPr/>
                <p:nvPr/>
              </p:nvSpPr>
              <p:spPr>
                <a:xfrm rot="5400000">
                  <a:off x="7246874" y="665024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PTA0</a:t>
                  </a:r>
                </a:p>
              </p:txBody>
            </p:sp>
            <p:sp>
              <p:nvSpPr>
                <p:cNvPr id="174" name="직사각형 173"/>
                <p:cNvSpPr/>
                <p:nvPr/>
              </p:nvSpPr>
              <p:spPr>
                <a:xfrm rot="5400000">
                  <a:off x="7246874" y="679758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직사각형 174"/>
                <p:cNvSpPr/>
                <p:nvPr/>
              </p:nvSpPr>
              <p:spPr>
                <a:xfrm rot="5400000">
                  <a:off x="7246874" y="694492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직사각형 175"/>
                <p:cNvSpPr/>
                <p:nvPr/>
              </p:nvSpPr>
              <p:spPr>
                <a:xfrm rot="5400000">
                  <a:off x="7246874" y="709226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직사각형 176"/>
                <p:cNvSpPr/>
                <p:nvPr/>
              </p:nvSpPr>
              <p:spPr>
                <a:xfrm rot="5400000">
                  <a:off x="7246874" y="723960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직사각형 177"/>
                <p:cNvSpPr/>
                <p:nvPr/>
              </p:nvSpPr>
              <p:spPr>
                <a:xfrm rot="5400000">
                  <a:off x="7246874" y="73869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GPIO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직사각형 178"/>
                <p:cNvSpPr/>
                <p:nvPr/>
              </p:nvSpPr>
              <p:spPr>
                <a:xfrm rot="5400000">
                  <a:off x="7246874" y="75342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N/A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직사각형 179"/>
                <p:cNvSpPr/>
                <p:nvPr/>
              </p:nvSpPr>
              <p:spPr>
                <a:xfrm rot="5400000">
                  <a:off x="7246874" y="489252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직사각형 180"/>
                <p:cNvSpPr/>
                <p:nvPr/>
              </p:nvSpPr>
              <p:spPr>
                <a:xfrm rot="5400000">
                  <a:off x="7246874" y="503986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직사각형 181"/>
                <p:cNvSpPr/>
                <p:nvPr/>
              </p:nvSpPr>
              <p:spPr>
                <a:xfrm rot="5400000">
                  <a:off x="7246874" y="518720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직사각형 182"/>
                <p:cNvSpPr/>
                <p:nvPr/>
              </p:nvSpPr>
              <p:spPr>
                <a:xfrm rot="5400000">
                  <a:off x="7246874" y="533454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직사각형 183"/>
                <p:cNvSpPr/>
                <p:nvPr/>
              </p:nvSpPr>
              <p:spPr>
                <a:xfrm rot="5400000">
                  <a:off x="7246874" y="548188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PTA2,A6,E11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직사각형 184"/>
                <p:cNvSpPr/>
                <p:nvPr/>
              </p:nvSpPr>
              <p:spPr>
                <a:xfrm rot="5400000">
                  <a:off x="7246874" y="562922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6" name="직사각형 185"/>
                <p:cNvSpPr/>
                <p:nvPr/>
              </p:nvSpPr>
              <p:spPr>
                <a:xfrm rot="5400000">
                  <a:off x="7246874" y="577656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직사각형 186"/>
                <p:cNvSpPr/>
                <p:nvPr/>
              </p:nvSpPr>
              <p:spPr>
                <a:xfrm rot="5400000">
                  <a:off x="7246874" y="592390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6" name="TextBox 125"/>
              <p:cNvSpPr txBox="1"/>
              <p:nvPr/>
            </p:nvSpPr>
            <p:spPr>
              <a:xfrm>
                <a:off x="2521626" y="6626564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2521626" y="54868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2521626" y="3527797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9" name="TextBox 128"/>
              <p:cNvSpPr txBox="1"/>
              <p:nvPr/>
            </p:nvSpPr>
            <p:spPr>
              <a:xfrm>
                <a:off x="4894660" y="6626564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30" name="TextBox 129"/>
              <p:cNvSpPr txBox="1"/>
              <p:nvPr/>
            </p:nvSpPr>
            <p:spPr>
              <a:xfrm>
                <a:off x="4894660" y="5261326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4894660" y="2671271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132" name="직선 화살표 연결선 431"/>
              <p:cNvCxnSpPr>
                <a:stCxn id="68" idx="1"/>
                <a:endCxn id="104" idx="0"/>
              </p:cNvCxnSpPr>
              <p:nvPr/>
            </p:nvCxnSpPr>
            <p:spPr>
              <a:xfrm rot="16200000" flipV="1">
                <a:off x="2029333" y="5628160"/>
                <a:ext cx="2975620" cy="2467102"/>
              </a:xfrm>
              <a:prstGeom prst="bentConnector2">
                <a:avLst/>
              </a:prstGeom>
              <a:noFill/>
              <a:ln w="28575">
                <a:solidFill>
                  <a:srgbClr val="7030A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33" name="그룹 132"/>
              <p:cNvGrpSpPr/>
              <p:nvPr/>
            </p:nvGrpSpPr>
            <p:grpSpPr>
              <a:xfrm>
                <a:off x="6252266" y="2566259"/>
                <a:ext cx="819033" cy="4373759"/>
                <a:chOff x="11785688" y="3285816"/>
                <a:chExt cx="621763" cy="4373759"/>
              </a:xfrm>
            </p:grpSpPr>
            <p:sp>
              <p:nvSpPr>
                <p:cNvPr id="134" name="직사각형 133"/>
                <p:cNvSpPr/>
                <p:nvPr/>
              </p:nvSpPr>
              <p:spPr>
                <a:xfrm rot="5400000">
                  <a:off x="12022900" y="304860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직사각형 134"/>
                <p:cNvSpPr/>
                <p:nvPr/>
              </p:nvSpPr>
              <p:spPr>
                <a:xfrm rot="5400000">
                  <a:off x="12022900" y="319594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직사각형 135"/>
                <p:cNvSpPr/>
                <p:nvPr/>
              </p:nvSpPr>
              <p:spPr>
                <a:xfrm rot="5400000">
                  <a:off x="12022900" y="334328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7" name="직사각형 136"/>
                <p:cNvSpPr/>
                <p:nvPr/>
              </p:nvSpPr>
              <p:spPr>
                <a:xfrm rot="5400000">
                  <a:off x="12022900" y="349062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 rot="5400000">
                  <a:off x="12022900" y="3637964"/>
                  <a:ext cx="147340" cy="621763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rgbClr val="0000FF"/>
                      </a:solidFill>
                    </a:rPr>
                    <a:t>PTC13_SW3</a:t>
                  </a:r>
                  <a:endParaRPr lang="ko-KR" altLang="en-US" sz="5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 rot="5400000">
                  <a:off x="12022900" y="3785303"/>
                  <a:ext cx="147340" cy="621763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rgbClr val="0000FF"/>
                      </a:solidFill>
                    </a:rPr>
                    <a:t>PTC12_SW2</a:t>
                  </a:r>
                  <a:endParaRPr lang="ko-KR" altLang="en-US" sz="5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40" name="직사각형 139"/>
                <p:cNvSpPr/>
                <p:nvPr/>
              </p:nvSpPr>
              <p:spPr>
                <a:xfrm rot="5400000">
                  <a:off x="12022900" y="393264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직사각형 140"/>
                <p:cNvSpPr/>
                <p:nvPr/>
              </p:nvSpPr>
              <p:spPr>
                <a:xfrm rot="5400000">
                  <a:off x="12022900" y="407998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2" name="직사각형 141"/>
                <p:cNvSpPr/>
                <p:nvPr/>
              </p:nvSpPr>
              <p:spPr>
                <a:xfrm rot="5400000">
                  <a:off x="12022900" y="4227322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 rot="5400000">
                  <a:off x="12022900" y="4374662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직사각형 143"/>
                <p:cNvSpPr/>
                <p:nvPr/>
              </p:nvSpPr>
              <p:spPr>
                <a:xfrm rot="5400000">
                  <a:off x="12022900" y="594896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직사각형 144"/>
                <p:cNvSpPr/>
                <p:nvPr/>
              </p:nvSpPr>
              <p:spPr>
                <a:xfrm rot="5400000">
                  <a:off x="12022900" y="609630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직사각형 145"/>
                <p:cNvSpPr/>
                <p:nvPr/>
              </p:nvSpPr>
              <p:spPr>
                <a:xfrm rot="5400000">
                  <a:off x="12022900" y="624364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직사각형 146"/>
                <p:cNvSpPr/>
                <p:nvPr/>
              </p:nvSpPr>
              <p:spPr>
                <a:xfrm rot="5400000">
                  <a:off x="12022900" y="639098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직사각형 147"/>
                <p:cNvSpPr/>
                <p:nvPr/>
              </p:nvSpPr>
              <p:spPr>
                <a:xfrm rot="5400000">
                  <a:off x="12022900" y="653832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직사각형 148"/>
                <p:cNvSpPr/>
                <p:nvPr/>
              </p:nvSpPr>
              <p:spPr>
                <a:xfrm rot="5400000">
                  <a:off x="12022900" y="668566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직사각형 149"/>
                <p:cNvSpPr/>
                <p:nvPr/>
              </p:nvSpPr>
              <p:spPr>
                <a:xfrm rot="5400000">
                  <a:off x="12022900" y="683300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직사각형 150"/>
                <p:cNvSpPr/>
                <p:nvPr/>
              </p:nvSpPr>
              <p:spPr>
                <a:xfrm rot="5400000">
                  <a:off x="12022900" y="698034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직사각형 151"/>
                <p:cNvSpPr/>
                <p:nvPr/>
              </p:nvSpPr>
              <p:spPr>
                <a:xfrm rot="5400000">
                  <a:off x="12022900" y="712768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직사각형 152"/>
                <p:cNvSpPr/>
                <p:nvPr/>
              </p:nvSpPr>
              <p:spPr>
                <a:xfrm rot="5400000">
                  <a:off x="12022900" y="727502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직사각형 153"/>
                <p:cNvSpPr/>
                <p:nvPr/>
              </p:nvSpPr>
              <p:spPr>
                <a:xfrm rot="5400000">
                  <a:off x="12022900" y="461139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직사각형 154"/>
                <p:cNvSpPr/>
                <p:nvPr/>
              </p:nvSpPr>
              <p:spPr>
                <a:xfrm rot="5400000">
                  <a:off x="12022900" y="475873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직사각형 155"/>
                <p:cNvSpPr/>
                <p:nvPr/>
              </p:nvSpPr>
              <p:spPr>
                <a:xfrm rot="5400000">
                  <a:off x="12022900" y="490607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직사각형 156"/>
                <p:cNvSpPr/>
                <p:nvPr/>
              </p:nvSpPr>
              <p:spPr>
                <a:xfrm rot="5400000">
                  <a:off x="12022900" y="505341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직사각형 157"/>
                <p:cNvSpPr/>
                <p:nvPr/>
              </p:nvSpPr>
              <p:spPr>
                <a:xfrm rot="5400000">
                  <a:off x="12022900" y="5200756"/>
                  <a:ext cx="147340" cy="6217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PTD11_Window_QD_HallA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직사각형 158"/>
                <p:cNvSpPr/>
                <p:nvPr/>
              </p:nvSpPr>
              <p:spPr>
                <a:xfrm rot="5400000">
                  <a:off x="12022900" y="5348095"/>
                  <a:ext cx="147340" cy="6217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PTD10_Window_QD_HallB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직사각형 159"/>
                <p:cNvSpPr/>
                <p:nvPr/>
              </p:nvSpPr>
              <p:spPr>
                <a:xfrm rot="5400000">
                  <a:off x="12022900" y="549543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 rot="5400000">
                  <a:off x="12022900" y="564277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81" name="TextBox 480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15336688" y="2483421"/>
              <a:ext cx="147616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rgbClr val="00B050"/>
                  </a:solidFill>
                </a:rPr>
                <a:t>ExtInt</a:t>
              </a:r>
              <a:r>
                <a:rPr lang="ko-KR" altLang="en-US" sz="1100" b="1">
                  <a:solidFill>
                    <a:srgbClr val="00B050"/>
                  </a:solidFill>
                </a:rPr>
                <a:t>는 코딩으로</a:t>
              </a:r>
              <a:endParaRPr lang="en-US" altLang="ko-KR" sz="1100" b="1">
                <a:solidFill>
                  <a:srgbClr val="00B050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rgbClr val="00B050"/>
                  </a:solidFill>
                </a:rPr>
                <a:t>속도측정 할 경우 사용</a:t>
              </a:r>
            </a:p>
          </p:txBody>
        </p:sp>
        <p:cxnSp>
          <p:nvCxnSpPr>
            <p:cNvPr id="482" name="직선 화살표 연결선 481"/>
            <p:cNvCxnSpPr/>
            <p:nvPr/>
          </p:nvCxnSpPr>
          <p:spPr>
            <a:xfrm flipH="1">
              <a:off x="15876748" y="2843461"/>
              <a:ext cx="180020" cy="972108"/>
            </a:xfrm>
            <a:prstGeom prst="straightConnector1">
              <a:avLst/>
            </a:prstGeom>
            <a:noFill/>
            <a:ln w="50800">
              <a:solidFill>
                <a:srgbClr val="00B05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3" name="TextBox 482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6489752" y="7481316"/>
            <a:ext cx="249363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/>
              <a:t>Full Auto</a:t>
            </a:r>
            <a:r>
              <a:rPr lang="ko-KR" altLang="en-US" sz="1600"/>
              <a:t>의 경우 </a:t>
            </a:r>
            <a:r>
              <a:rPr lang="en-US" altLang="ko-KR" sz="1600"/>
              <a:t>Input Capture(PTC4)</a:t>
            </a:r>
            <a:r>
              <a:rPr lang="ko-KR" altLang="en-US" sz="1600"/>
              <a:t>를 통해 속도 측정</a:t>
            </a:r>
            <a:endParaRPr lang="en-US" altLang="ko-KR" sz="1600"/>
          </a:p>
          <a:p>
            <a:pPr algn="ctr"/>
            <a:r>
              <a:rPr lang="en-US" altLang="ko-KR" sz="1600"/>
              <a:t>SHIELD-MDD10_Datasheet (13,000</a:t>
            </a:r>
            <a:r>
              <a:rPr lang="ko-KR" altLang="en-US" sz="1600"/>
              <a:t>원짜리</a:t>
            </a:r>
            <a:r>
              <a:rPr lang="en-US" altLang="ko-KR" sz="1600"/>
              <a:t>)</a:t>
            </a:r>
            <a:endParaRPr lang="ko-KR" altLang="en-US" sz="1600"/>
          </a:p>
        </p:txBody>
      </p:sp>
      <p:sp>
        <p:nvSpPr>
          <p:cNvPr id="484" name="TextBox 483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608573" y="7498592"/>
            <a:ext cx="2693059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/>
              <a:t>Hybrid</a:t>
            </a:r>
            <a:r>
              <a:rPr lang="ko-KR" altLang="en-US" sz="1600"/>
              <a:t>의 경우 </a:t>
            </a:r>
            <a:r>
              <a:rPr lang="en-US" altLang="ko-KR" sz="1600"/>
              <a:t>ExtInt(PTB2, PTB3)</a:t>
            </a:r>
            <a:r>
              <a:rPr lang="ko-KR" altLang="en-US" sz="1600"/>
              <a:t>를 통해 속도 측정</a:t>
            </a:r>
            <a:endParaRPr lang="en-US" altLang="ko-KR" sz="1600"/>
          </a:p>
          <a:p>
            <a:pPr algn="ctr"/>
            <a:r>
              <a:rPr lang="en-US" altLang="ko-KR" sz="1600"/>
              <a:t>SHIELD-MDD10_Datasheet (13,000</a:t>
            </a:r>
            <a:r>
              <a:rPr lang="ko-KR" altLang="en-US" sz="1600"/>
              <a:t>원짜리</a:t>
            </a:r>
            <a:r>
              <a:rPr lang="en-US" altLang="ko-KR" sz="1600"/>
              <a:t>)</a:t>
            </a:r>
            <a:endParaRPr lang="ko-KR" altLang="en-US" sz="1600"/>
          </a:p>
        </p:txBody>
      </p:sp>
      <p:grpSp>
        <p:nvGrpSpPr>
          <p:cNvPr id="1036" name="그룹 1035"/>
          <p:cNvGrpSpPr/>
          <p:nvPr/>
        </p:nvGrpSpPr>
        <p:grpSpPr>
          <a:xfrm>
            <a:off x="9700796" y="9658985"/>
            <a:ext cx="7932625" cy="3985030"/>
            <a:chOff x="9684397" y="3838384"/>
            <a:chExt cx="7932625" cy="3985030"/>
          </a:xfrm>
        </p:grpSpPr>
        <p:pic>
          <p:nvPicPr>
            <p:cNvPr id="1037" name="그림 103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84397" y="4158287"/>
              <a:ext cx="7791450" cy="3371850"/>
            </a:xfrm>
            <a:prstGeom prst="rect">
              <a:avLst/>
            </a:prstGeom>
          </p:spPr>
        </p:pic>
        <p:sp>
          <p:nvSpPr>
            <p:cNvPr id="1038" name="직사각형 1037"/>
            <p:cNvSpPr/>
            <p:nvPr/>
          </p:nvSpPr>
          <p:spPr>
            <a:xfrm>
              <a:off x="1109885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9" name="직사각형 1038"/>
            <p:cNvSpPr/>
            <p:nvPr/>
          </p:nvSpPr>
          <p:spPr>
            <a:xfrm>
              <a:off x="11098859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0" name="직사각형 1039"/>
            <p:cNvSpPr/>
            <p:nvPr/>
          </p:nvSpPr>
          <p:spPr>
            <a:xfrm>
              <a:off x="1124619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1" name="직사각형 1040"/>
            <p:cNvSpPr/>
            <p:nvPr/>
          </p:nvSpPr>
          <p:spPr>
            <a:xfrm>
              <a:off x="11246199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2" name="직사각형 1041"/>
            <p:cNvSpPr/>
            <p:nvPr/>
          </p:nvSpPr>
          <p:spPr>
            <a:xfrm>
              <a:off x="1139353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3" name="직사각형 1042"/>
            <p:cNvSpPr/>
            <p:nvPr/>
          </p:nvSpPr>
          <p:spPr>
            <a:xfrm>
              <a:off x="11393539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4" name="직사각형 1043"/>
            <p:cNvSpPr/>
            <p:nvPr/>
          </p:nvSpPr>
          <p:spPr>
            <a:xfrm>
              <a:off x="1154087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5" name="직사각형 1044"/>
            <p:cNvSpPr/>
            <p:nvPr/>
          </p:nvSpPr>
          <p:spPr>
            <a:xfrm>
              <a:off x="11540879" y="4363024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6" name="직사각형 1045"/>
            <p:cNvSpPr/>
            <p:nvPr/>
          </p:nvSpPr>
          <p:spPr>
            <a:xfrm>
              <a:off x="1168821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7" name="직사각형 1046"/>
            <p:cNvSpPr/>
            <p:nvPr/>
          </p:nvSpPr>
          <p:spPr>
            <a:xfrm>
              <a:off x="11688219" y="4363024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8" name="직사각형 1047"/>
            <p:cNvSpPr/>
            <p:nvPr/>
          </p:nvSpPr>
          <p:spPr>
            <a:xfrm>
              <a:off x="11835558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9" name="직사각형 1048"/>
            <p:cNvSpPr/>
            <p:nvPr/>
          </p:nvSpPr>
          <p:spPr>
            <a:xfrm>
              <a:off x="11835558" y="4363024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0" name="직사각형 1049"/>
            <p:cNvSpPr/>
            <p:nvPr/>
          </p:nvSpPr>
          <p:spPr>
            <a:xfrm>
              <a:off x="11982898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1" name="직사각형 1050"/>
            <p:cNvSpPr/>
            <p:nvPr/>
          </p:nvSpPr>
          <p:spPr>
            <a:xfrm>
              <a:off x="11982898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2" name="직사각형 1051"/>
            <p:cNvSpPr/>
            <p:nvPr/>
          </p:nvSpPr>
          <p:spPr>
            <a:xfrm>
              <a:off x="12130238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3" name="직사각형 1052"/>
            <p:cNvSpPr/>
            <p:nvPr/>
          </p:nvSpPr>
          <p:spPr>
            <a:xfrm>
              <a:off x="12130238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4" name="직사각형 1053"/>
            <p:cNvSpPr/>
            <p:nvPr/>
          </p:nvSpPr>
          <p:spPr>
            <a:xfrm>
              <a:off x="12277577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5" name="직사각형 1054"/>
            <p:cNvSpPr/>
            <p:nvPr/>
          </p:nvSpPr>
          <p:spPr>
            <a:xfrm>
              <a:off x="12277577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6" name="직사각형 1055"/>
            <p:cNvSpPr/>
            <p:nvPr/>
          </p:nvSpPr>
          <p:spPr>
            <a:xfrm>
              <a:off x="12424917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7" name="직사각형 1056"/>
            <p:cNvSpPr/>
            <p:nvPr/>
          </p:nvSpPr>
          <p:spPr>
            <a:xfrm>
              <a:off x="12424917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8" name="직사각형 1057"/>
            <p:cNvSpPr/>
            <p:nvPr/>
          </p:nvSpPr>
          <p:spPr>
            <a:xfrm>
              <a:off x="1399922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9" name="직사각형 1058"/>
            <p:cNvSpPr/>
            <p:nvPr/>
          </p:nvSpPr>
          <p:spPr>
            <a:xfrm>
              <a:off x="1399922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0" name="직사각형 1059"/>
            <p:cNvSpPr/>
            <p:nvPr/>
          </p:nvSpPr>
          <p:spPr>
            <a:xfrm>
              <a:off x="1414656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1" name="직사각형 1060"/>
            <p:cNvSpPr/>
            <p:nvPr/>
          </p:nvSpPr>
          <p:spPr>
            <a:xfrm>
              <a:off x="1414656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2" name="직사각형 1061"/>
            <p:cNvSpPr/>
            <p:nvPr/>
          </p:nvSpPr>
          <p:spPr>
            <a:xfrm>
              <a:off x="1429390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3" name="직사각형 1062"/>
            <p:cNvSpPr/>
            <p:nvPr/>
          </p:nvSpPr>
          <p:spPr>
            <a:xfrm>
              <a:off x="1429390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4" name="직사각형 1063"/>
            <p:cNvSpPr/>
            <p:nvPr/>
          </p:nvSpPr>
          <p:spPr>
            <a:xfrm>
              <a:off x="1444124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5" name="직사각형 1064"/>
            <p:cNvSpPr/>
            <p:nvPr/>
          </p:nvSpPr>
          <p:spPr>
            <a:xfrm>
              <a:off x="1444124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6" name="직사각형 1065"/>
            <p:cNvSpPr/>
            <p:nvPr/>
          </p:nvSpPr>
          <p:spPr>
            <a:xfrm>
              <a:off x="1458858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7" name="직사각형 1066"/>
            <p:cNvSpPr/>
            <p:nvPr/>
          </p:nvSpPr>
          <p:spPr>
            <a:xfrm>
              <a:off x="1458858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8" name="직사각형 1067"/>
            <p:cNvSpPr/>
            <p:nvPr/>
          </p:nvSpPr>
          <p:spPr>
            <a:xfrm>
              <a:off x="14735919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9" name="직사각형 1068"/>
            <p:cNvSpPr/>
            <p:nvPr/>
          </p:nvSpPr>
          <p:spPr>
            <a:xfrm>
              <a:off x="14735919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0" name="직사각형 1069"/>
            <p:cNvSpPr/>
            <p:nvPr/>
          </p:nvSpPr>
          <p:spPr>
            <a:xfrm>
              <a:off x="14883259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1" name="직사각형 1070"/>
            <p:cNvSpPr/>
            <p:nvPr/>
          </p:nvSpPr>
          <p:spPr>
            <a:xfrm>
              <a:off x="14883259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2" name="직사각형 1071"/>
            <p:cNvSpPr/>
            <p:nvPr/>
          </p:nvSpPr>
          <p:spPr>
            <a:xfrm>
              <a:off x="15030599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3" name="직사각형 1072"/>
            <p:cNvSpPr/>
            <p:nvPr/>
          </p:nvSpPr>
          <p:spPr>
            <a:xfrm>
              <a:off x="15030599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4" name="직사각형 1073"/>
            <p:cNvSpPr/>
            <p:nvPr/>
          </p:nvSpPr>
          <p:spPr>
            <a:xfrm>
              <a:off x="15177938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5" name="직사각형 1074"/>
            <p:cNvSpPr/>
            <p:nvPr/>
          </p:nvSpPr>
          <p:spPr>
            <a:xfrm>
              <a:off x="15177938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6" name="직사각형 1075"/>
            <p:cNvSpPr/>
            <p:nvPr/>
          </p:nvSpPr>
          <p:spPr>
            <a:xfrm>
              <a:off x="15325278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7" name="직사각형 1076"/>
            <p:cNvSpPr/>
            <p:nvPr/>
          </p:nvSpPr>
          <p:spPr>
            <a:xfrm>
              <a:off x="15325278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8" name="직사각형 1077"/>
            <p:cNvSpPr/>
            <p:nvPr/>
          </p:nvSpPr>
          <p:spPr>
            <a:xfrm>
              <a:off x="12661651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9" name="직사각형 1078"/>
            <p:cNvSpPr/>
            <p:nvPr/>
          </p:nvSpPr>
          <p:spPr>
            <a:xfrm>
              <a:off x="12661651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0" name="직사각형 1079"/>
            <p:cNvSpPr/>
            <p:nvPr/>
          </p:nvSpPr>
          <p:spPr>
            <a:xfrm>
              <a:off x="12808991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1" name="직사각형 1080"/>
            <p:cNvSpPr/>
            <p:nvPr/>
          </p:nvSpPr>
          <p:spPr>
            <a:xfrm>
              <a:off x="12808991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2" name="직사각형 1081"/>
            <p:cNvSpPr/>
            <p:nvPr/>
          </p:nvSpPr>
          <p:spPr>
            <a:xfrm>
              <a:off x="12956331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3" name="직사각형 1082"/>
            <p:cNvSpPr/>
            <p:nvPr/>
          </p:nvSpPr>
          <p:spPr>
            <a:xfrm>
              <a:off x="12956331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4" name="직사각형 1083"/>
            <p:cNvSpPr/>
            <p:nvPr/>
          </p:nvSpPr>
          <p:spPr>
            <a:xfrm>
              <a:off x="13103671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5" name="직사각형 1084"/>
            <p:cNvSpPr/>
            <p:nvPr/>
          </p:nvSpPr>
          <p:spPr>
            <a:xfrm>
              <a:off x="13103671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6" name="직사각형 1085"/>
            <p:cNvSpPr/>
            <p:nvPr/>
          </p:nvSpPr>
          <p:spPr>
            <a:xfrm>
              <a:off x="13251011" y="4215385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7" name="직사각형 1086"/>
            <p:cNvSpPr/>
            <p:nvPr/>
          </p:nvSpPr>
          <p:spPr>
            <a:xfrm>
              <a:off x="13251011" y="4363023"/>
              <a:ext cx="147340" cy="12382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8" name="직사각형 1087"/>
            <p:cNvSpPr/>
            <p:nvPr/>
          </p:nvSpPr>
          <p:spPr>
            <a:xfrm>
              <a:off x="13398350" y="4215385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9" name="직사각형 1088"/>
            <p:cNvSpPr/>
            <p:nvPr/>
          </p:nvSpPr>
          <p:spPr>
            <a:xfrm>
              <a:off x="1339835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0" name="직사각형 1089"/>
            <p:cNvSpPr/>
            <p:nvPr/>
          </p:nvSpPr>
          <p:spPr>
            <a:xfrm>
              <a:off x="1354569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1" name="직사각형 1090"/>
            <p:cNvSpPr/>
            <p:nvPr/>
          </p:nvSpPr>
          <p:spPr>
            <a:xfrm>
              <a:off x="13545690" y="4363023"/>
              <a:ext cx="147340" cy="12382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2" name="직사각형 1091"/>
            <p:cNvSpPr/>
            <p:nvPr/>
          </p:nvSpPr>
          <p:spPr>
            <a:xfrm>
              <a:off x="1369303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3" name="직사각형 1092"/>
            <p:cNvSpPr/>
            <p:nvPr/>
          </p:nvSpPr>
          <p:spPr>
            <a:xfrm>
              <a:off x="1369303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4" name="직사각형 1093"/>
            <p:cNvSpPr/>
            <p:nvPr/>
          </p:nvSpPr>
          <p:spPr>
            <a:xfrm>
              <a:off x="17066272" y="5281647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5" name="직사각형 1094"/>
            <p:cNvSpPr/>
            <p:nvPr/>
          </p:nvSpPr>
          <p:spPr>
            <a:xfrm>
              <a:off x="17066272" y="5945811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6" name="TextBox 1095"/>
            <p:cNvSpPr txBox="1"/>
            <p:nvPr/>
          </p:nvSpPr>
          <p:spPr>
            <a:xfrm rot="5400000" flipH="1" flipV="1">
              <a:off x="17236710" y="5447154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1097" name="TextBox 1096"/>
            <p:cNvSpPr txBox="1"/>
            <p:nvPr/>
          </p:nvSpPr>
          <p:spPr>
            <a:xfrm rot="5400000" flipH="1" flipV="1">
              <a:off x="17236710" y="6116081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1098" name="직사각형 1097"/>
            <p:cNvSpPr/>
            <p:nvPr/>
          </p:nvSpPr>
          <p:spPr>
            <a:xfrm>
              <a:off x="16907522" y="6621448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9" name="직사각형 1098"/>
            <p:cNvSpPr/>
            <p:nvPr/>
          </p:nvSpPr>
          <p:spPr>
            <a:xfrm>
              <a:off x="16882122" y="4556401"/>
              <a:ext cx="603250" cy="58613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100" name="TextBox 1099"/>
            <p:cNvSpPr txBox="1"/>
            <p:nvPr/>
          </p:nvSpPr>
          <p:spPr>
            <a:xfrm rot="5400000" flipH="1" flipV="1">
              <a:off x="16986439" y="6765222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1101" name="TextBox 1100"/>
            <p:cNvSpPr txBox="1"/>
            <p:nvPr/>
          </p:nvSpPr>
          <p:spPr>
            <a:xfrm rot="5400000" flipH="1" flipV="1">
              <a:off x="17070188" y="4778320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1102" name="직사각형 1101"/>
            <p:cNvSpPr/>
            <p:nvPr/>
          </p:nvSpPr>
          <p:spPr>
            <a:xfrm>
              <a:off x="1426441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3" name="직사각형 1102"/>
            <p:cNvSpPr/>
            <p:nvPr/>
          </p:nvSpPr>
          <p:spPr>
            <a:xfrm>
              <a:off x="1426441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4" name="직사각형 1103"/>
            <p:cNvSpPr/>
            <p:nvPr/>
          </p:nvSpPr>
          <p:spPr>
            <a:xfrm>
              <a:off x="1441175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5" name="직사각형 1104"/>
            <p:cNvSpPr/>
            <p:nvPr/>
          </p:nvSpPr>
          <p:spPr>
            <a:xfrm>
              <a:off x="1441175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6" name="직사각형 1105"/>
            <p:cNvSpPr/>
            <p:nvPr/>
          </p:nvSpPr>
          <p:spPr>
            <a:xfrm>
              <a:off x="1455909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7" name="직사각형 1106"/>
            <p:cNvSpPr/>
            <p:nvPr/>
          </p:nvSpPr>
          <p:spPr>
            <a:xfrm>
              <a:off x="1455909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8" name="직사각형 1107"/>
            <p:cNvSpPr/>
            <p:nvPr/>
          </p:nvSpPr>
          <p:spPr>
            <a:xfrm>
              <a:off x="1470643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9" name="직사각형 1108"/>
            <p:cNvSpPr/>
            <p:nvPr/>
          </p:nvSpPr>
          <p:spPr>
            <a:xfrm>
              <a:off x="1470643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0" name="직사각형 1109"/>
            <p:cNvSpPr/>
            <p:nvPr/>
          </p:nvSpPr>
          <p:spPr>
            <a:xfrm>
              <a:off x="1485377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1" name="직사각형 1110"/>
            <p:cNvSpPr/>
            <p:nvPr/>
          </p:nvSpPr>
          <p:spPr>
            <a:xfrm>
              <a:off x="1485377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2" name="직사각형 1111"/>
            <p:cNvSpPr/>
            <p:nvPr/>
          </p:nvSpPr>
          <p:spPr>
            <a:xfrm>
              <a:off x="15001117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3" name="직사각형 1112"/>
            <p:cNvSpPr/>
            <p:nvPr/>
          </p:nvSpPr>
          <p:spPr>
            <a:xfrm>
              <a:off x="15001117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4" name="직사각형 1113"/>
            <p:cNvSpPr/>
            <p:nvPr/>
          </p:nvSpPr>
          <p:spPr>
            <a:xfrm>
              <a:off x="15148457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5" name="직사각형 1114"/>
            <p:cNvSpPr/>
            <p:nvPr/>
          </p:nvSpPr>
          <p:spPr>
            <a:xfrm>
              <a:off x="15148457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6" name="직사각형 1115"/>
            <p:cNvSpPr/>
            <p:nvPr/>
          </p:nvSpPr>
          <p:spPr>
            <a:xfrm>
              <a:off x="15295797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7" name="직사각형 1116"/>
            <p:cNvSpPr/>
            <p:nvPr/>
          </p:nvSpPr>
          <p:spPr>
            <a:xfrm>
              <a:off x="15295797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8" name="직사각형 1117"/>
            <p:cNvSpPr/>
            <p:nvPr/>
          </p:nvSpPr>
          <p:spPr>
            <a:xfrm>
              <a:off x="15443136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9" name="직사각형 1118"/>
            <p:cNvSpPr/>
            <p:nvPr/>
          </p:nvSpPr>
          <p:spPr>
            <a:xfrm>
              <a:off x="15443136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0" name="직사각형 1119"/>
            <p:cNvSpPr/>
            <p:nvPr/>
          </p:nvSpPr>
          <p:spPr>
            <a:xfrm>
              <a:off x="15590476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1" name="직사각형 1120"/>
            <p:cNvSpPr/>
            <p:nvPr/>
          </p:nvSpPr>
          <p:spPr>
            <a:xfrm>
              <a:off x="15590476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2" name="직사각형 1121"/>
            <p:cNvSpPr/>
            <p:nvPr/>
          </p:nvSpPr>
          <p:spPr>
            <a:xfrm>
              <a:off x="1294879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3" name="직사각형 1122"/>
            <p:cNvSpPr/>
            <p:nvPr/>
          </p:nvSpPr>
          <p:spPr>
            <a:xfrm>
              <a:off x="1294879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4" name="직사각형 1123"/>
            <p:cNvSpPr/>
            <p:nvPr/>
          </p:nvSpPr>
          <p:spPr>
            <a:xfrm>
              <a:off x="1309613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5" name="직사각형 1124"/>
            <p:cNvSpPr/>
            <p:nvPr/>
          </p:nvSpPr>
          <p:spPr>
            <a:xfrm>
              <a:off x="1309613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6" name="직사각형 1125"/>
            <p:cNvSpPr/>
            <p:nvPr/>
          </p:nvSpPr>
          <p:spPr>
            <a:xfrm>
              <a:off x="1324347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7" name="직사각형 1126"/>
            <p:cNvSpPr/>
            <p:nvPr/>
          </p:nvSpPr>
          <p:spPr>
            <a:xfrm>
              <a:off x="1324347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8" name="직사각형 1127"/>
            <p:cNvSpPr/>
            <p:nvPr/>
          </p:nvSpPr>
          <p:spPr>
            <a:xfrm>
              <a:off x="1339081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9" name="직사각형 1128"/>
            <p:cNvSpPr/>
            <p:nvPr/>
          </p:nvSpPr>
          <p:spPr>
            <a:xfrm>
              <a:off x="1339081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0" name="직사각형 1129"/>
            <p:cNvSpPr/>
            <p:nvPr/>
          </p:nvSpPr>
          <p:spPr>
            <a:xfrm>
              <a:off x="1353815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1" name="직사각형 1130"/>
            <p:cNvSpPr/>
            <p:nvPr/>
          </p:nvSpPr>
          <p:spPr>
            <a:xfrm>
              <a:off x="1353815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2" name="직사각형 1131"/>
            <p:cNvSpPr/>
            <p:nvPr/>
          </p:nvSpPr>
          <p:spPr>
            <a:xfrm>
              <a:off x="13685492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3" name="직사각형 1132"/>
            <p:cNvSpPr/>
            <p:nvPr/>
          </p:nvSpPr>
          <p:spPr>
            <a:xfrm>
              <a:off x="13685492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4" name="직사각형 1133"/>
            <p:cNvSpPr/>
            <p:nvPr/>
          </p:nvSpPr>
          <p:spPr>
            <a:xfrm>
              <a:off x="13832832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5" name="직사각형 1134"/>
            <p:cNvSpPr/>
            <p:nvPr/>
          </p:nvSpPr>
          <p:spPr>
            <a:xfrm>
              <a:off x="13832832" y="7316571"/>
              <a:ext cx="147340" cy="123825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6" name="직사각형 1135"/>
            <p:cNvSpPr/>
            <p:nvPr/>
          </p:nvSpPr>
          <p:spPr>
            <a:xfrm>
              <a:off x="13980172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7" name="직사각형 1136"/>
            <p:cNvSpPr/>
            <p:nvPr/>
          </p:nvSpPr>
          <p:spPr>
            <a:xfrm>
              <a:off x="13980172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8" name="직사각형 1137"/>
            <p:cNvSpPr/>
            <p:nvPr/>
          </p:nvSpPr>
          <p:spPr>
            <a:xfrm>
              <a:off x="1162265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9" name="직사각형 1138"/>
            <p:cNvSpPr/>
            <p:nvPr/>
          </p:nvSpPr>
          <p:spPr>
            <a:xfrm>
              <a:off x="1162265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0" name="직사각형 1139"/>
            <p:cNvSpPr/>
            <p:nvPr/>
          </p:nvSpPr>
          <p:spPr>
            <a:xfrm>
              <a:off x="1176999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1" name="직사각형 1140"/>
            <p:cNvSpPr/>
            <p:nvPr/>
          </p:nvSpPr>
          <p:spPr>
            <a:xfrm>
              <a:off x="1176999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2" name="직사각형 1141"/>
            <p:cNvSpPr/>
            <p:nvPr/>
          </p:nvSpPr>
          <p:spPr>
            <a:xfrm>
              <a:off x="1191733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3" name="직사각형 1142"/>
            <p:cNvSpPr/>
            <p:nvPr/>
          </p:nvSpPr>
          <p:spPr>
            <a:xfrm>
              <a:off x="1191733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4" name="직사각형 1143"/>
            <p:cNvSpPr/>
            <p:nvPr/>
          </p:nvSpPr>
          <p:spPr>
            <a:xfrm>
              <a:off x="1206467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5" name="직사각형 1144"/>
            <p:cNvSpPr/>
            <p:nvPr/>
          </p:nvSpPr>
          <p:spPr>
            <a:xfrm>
              <a:off x="1206467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6" name="직사각형 1145"/>
            <p:cNvSpPr/>
            <p:nvPr/>
          </p:nvSpPr>
          <p:spPr>
            <a:xfrm>
              <a:off x="12212016" y="7162584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7" name="직사각형 1146"/>
            <p:cNvSpPr/>
            <p:nvPr/>
          </p:nvSpPr>
          <p:spPr>
            <a:xfrm>
              <a:off x="1221201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8" name="직사각형 1147"/>
            <p:cNvSpPr/>
            <p:nvPr/>
          </p:nvSpPr>
          <p:spPr>
            <a:xfrm>
              <a:off x="12359355" y="7162584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9" name="직사각형 1148"/>
            <p:cNvSpPr/>
            <p:nvPr/>
          </p:nvSpPr>
          <p:spPr>
            <a:xfrm>
              <a:off x="12359355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0" name="직사각형 1149"/>
            <p:cNvSpPr/>
            <p:nvPr/>
          </p:nvSpPr>
          <p:spPr>
            <a:xfrm>
              <a:off x="12506695" y="7162584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1" name="직사각형 1150"/>
            <p:cNvSpPr/>
            <p:nvPr/>
          </p:nvSpPr>
          <p:spPr>
            <a:xfrm>
              <a:off x="12506695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2" name="직사각형 1151"/>
            <p:cNvSpPr/>
            <p:nvPr/>
          </p:nvSpPr>
          <p:spPr>
            <a:xfrm>
              <a:off x="12654035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3" name="직사각형 1152"/>
            <p:cNvSpPr/>
            <p:nvPr/>
          </p:nvSpPr>
          <p:spPr>
            <a:xfrm>
              <a:off x="12654035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54" name="그룹 1153"/>
            <p:cNvGrpSpPr/>
            <p:nvPr/>
          </p:nvGrpSpPr>
          <p:grpSpPr>
            <a:xfrm rot="5400000">
              <a:off x="11979838" y="3400910"/>
              <a:ext cx="294679" cy="1170070"/>
              <a:chOff x="11688219" y="3344410"/>
              <a:chExt cx="294679" cy="804518"/>
            </a:xfrm>
          </p:grpSpPr>
          <p:sp>
            <p:nvSpPr>
              <p:cNvPr id="1172" name="직사각형 1171"/>
              <p:cNvSpPr/>
              <p:nvPr/>
            </p:nvSpPr>
            <p:spPr>
              <a:xfrm>
                <a:off x="11688219" y="3344410"/>
                <a:ext cx="147340" cy="804518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PTB2_ExtInt_HallA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73" name="직사각형 1172"/>
              <p:cNvSpPr/>
              <p:nvPr/>
            </p:nvSpPr>
            <p:spPr>
              <a:xfrm>
                <a:off x="11835558" y="3344410"/>
                <a:ext cx="147340" cy="804518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PTB3_ExtInt_HallB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55" name="직사각형 1154"/>
            <p:cNvSpPr/>
            <p:nvPr/>
          </p:nvSpPr>
          <p:spPr>
            <a:xfrm rot="5400000">
              <a:off x="13756882" y="3326592"/>
              <a:ext cx="147340" cy="11713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PTD11_Window_QD_HallA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56" name="직사각형 1155"/>
            <p:cNvSpPr/>
            <p:nvPr/>
          </p:nvSpPr>
          <p:spPr>
            <a:xfrm rot="5400000">
              <a:off x="14928088" y="3326592"/>
              <a:ext cx="147340" cy="117136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PTD10_Window_QD_HallB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57" name="직사각형 1156"/>
            <p:cNvSpPr/>
            <p:nvPr/>
          </p:nvSpPr>
          <p:spPr>
            <a:xfrm rot="5400000">
              <a:off x="13756882" y="3473930"/>
              <a:ext cx="147340" cy="117136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PTB9_Window_PWM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58" name="직사각형 1157"/>
            <p:cNvSpPr/>
            <p:nvPr/>
          </p:nvSpPr>
          <p:spPr>
            <a:xfrm rot="5400000">
              <a:off x="14928089" y="3473931"/>
              <a:ext cx="147340" cy="117136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PTA3_Window_Dir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grpSp>
          <p:nvGrpSpPr>
            <p:cNvPr id="1159" name="그룹 1158"/>
            <p:cNvGrpSpPr/>
            <p:nvPr/>
          </p:nvGrpSpPr>
          <p:grpSpPr>
            <a:xfrm rot="5400000">
              <a:off x="12574961" y="7154903"/>
              <a:ext cx="294679" cy="1042344"/>
              <a:chOff x="12212017" y="7497042"/>
              <a:chExt cx="294679" cy="716696"/>
            </a:xfrm>
          </p:grpSpPr>
          <p:sp>
            <p:nvSpPr>
              <p:cNvPr id="1170" name="직사각형 1169"/>
              <p:cNvSpPr/>
              <p:nvPr/>
            </p:nvSpPr>
            <p:spPr>
              <a:xfrm>
                <a:off x="12212017" y="7497042"/>
                <a:ext cx="147340" cy="71669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5V_for_Hallic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71" name="직사각형 1170"/>
              <p:cNvSpPr/>
              <p:nvPr/>
            </p:nvSpPr>
            <p:spPr>
              <a:xfrm>
                <a:off x="12359356" y="7497042"/>
                <a:ext cx="147340" cy="71669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GND_for_Hallic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60" name="직사각형 1159"/>
            <p:cNvSpPr/>
            <p:nvPr/>
          </p:nvSpPr>
          <p:spPr>
            <a:xfrm rot="5400000">
              <a:off x="14278055" y="7080948"/>
              <a:ext cx="147340" cy="1042344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PTC14_ADC0_SE12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61" name="TextBox 1160"/>
            <p:cNvSpPr txBox="1"/>
            <p:nvPr/>
          </p:nvSpPr>
          <p:spPr>
            <a:xfrm rot="16200000">
              <a:off x="15136467" y="69327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2" name="TextBox 1161"/>
            <p:cNvSpPr txBox="1"/>
            <p:nvPr/>
          </p:nvSpPr>
          <p:spPr>
            <a:xfrm rot="16200000">
              <a:off x="13996738" y="69327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3" name="TextBox 1162"/>
            <p:cNvSpPr txBox="1"/>
            <p:nvPr/>
          </p:nvSpPr>
          <p:spPr>
            <a:xfrm rot="16200000">
              <a:off x="12037700" y="69327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4" name="TextBox 1163"/>
            <p:cNvSpPr txBox="1"/>
            <p:nvPr/>
          </p:nvSpPr>
          <p:spPr>
            <a:xfrm rot="16200000">
              <a:off x="15136467" y="455969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5" name="TextBox 1164"/>
            <p:cNvSpPr txBox="1"/>
            <p:nvPr/>
          </p:nvSpPr>
          <p:spPr>
            <a:xfrm rot="16200000">
              <a:off x="13771229" y="455969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6" name="TextBox 1165"/>
            <p:cNvSpPr txBox="1"/>
            <p:nvPr/>
          </p:nvSpPr>
          <p:spPr>
            <a:xfrm rot="16200000">
              <a:off x="11181174" y="455969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167" name="직선 화살표 연결선 431"/>
            <p:cNvCxnSpPr>
              <a:stCxn id="1099" idx="1"/>
              <a:endCxn id="1135" idx="0"/>
            </p:cNvCxnSpPr>
            <p:nvPr/>
          </p:nvCxnSpPr>
          <p:spPr>
            <a:xfrm rot="10800000" flipV="1">
              <a:off x="13906502" y="4849469"/>
              <a:ext cx="2975620" cy="2467102"/>
            </a:xfrm>
            <a:prstGeom prst="bentConnector2">
              <a:avLst/>
            </a:prstGeom>
            <a:noFill/>
            <a:ln w="28575">
              <a:solidFill>
                <a:srgbClr val="7030A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168" name="TextBox 1167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10477986" y="3838384"/>
              <a:ext cx="84899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b="1">
                  <a:solidFill>
                    <a:srgbClr val="00B050"/>
                  </a:solidFill>
                </a:rPr>
                <a:t>코딩을 통해</a:t>
              </a:r>
              <a:endParaRPr lang="en-US" altLang="ko-KR" sz="800" b="1">
                <a:solidFill>
                  <a:srgbClr val="00B050"/>
                </a:solidFill>
              </a:endParaRPr>
            </a:p>
            <a:p>
              <a:pPr algn="ctr"/>
              <a:r>
                <a:rPr lang="en-US" altLang="ko-KR" sz="800" b="1">
                  <a:solidFill>
                    <a:srgbClr val="00B050"/>
                  </a:solidFill>
                </a:rPr>
                <a:t>ExtInt</a:t>
              </a:r>
              <a:r>
                <a:rPr lang="ko-KR" altLang="en-US" sz="800" b="1">
                  <a:solidFill>
                    <a:srgbClr val="00B050"/>
                  </a:solidFill>
                </a:rPr>
                <a:t>로 속도측정</a:t>
              </a:r>
            </a:p>
          </p:txBody>
        </p:sp>
        <p:cxnSp>
          <p:nvCxnSpPr>
            <p:cNvPr id="1169" name="직선 화살표 연결선 1168"/>
            <p:cNvCxnSpPr>
              <a:stCxn id="1168" idx="3"/>
              <a:endCxn id="1172" idx="2"/>
            </p:cNvCxnSpPr>
            <p:nvPr/>
          </p:nvCxnSpPr>
          <p:spPr>
            <a:xfrm flipV="1">
              <a:off x="11326983" y="3912276"/>
              <a:ext cx="215160" cy="49219"/>
            </a:xfrm>
            <a:prstGeom prst="straightConnector1">
              <a:avLst/>
            </a:prstGeom>
            <a:noFill/>
            <a:ln w="28575">
              <a:solidFill>
                <a:srgbClr val="00B05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74" name="그룹 1173"/>
          <p:cNvGrpSpPr/>
          <p:nvPr/>
        </p:nvGrpSpPr>
        <p:grpSpPr>
          <a:xfrm>
            <a:off x="974386" y="9749913"/>
            <a:ext cx="7932624" cy="3948831"/>
            <a:chOff x="1364402" y="3944313"/>
            <a:chExt cx="7932624" cy="3948831"/>
          </a:xfrm>
        </p:grpSpPr>
        <p:pic>
          <p:nvPicPr>
            <p:cNvPr id="1175" name="그림 117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4402" y="4250139"/>
              <a:ext cx="7791450" cy="3371850"/>
            </a:xfrm>
            <a:prstGeom prst="rect">
              <a:avLst/>
            </a:prstGeom>
          </p:spPr>
        </p:pic>
        <p:sp>
          <p:nvSpPr>
            <p:cNvPr id="1176" name="직사각형 1175"/>
            <p:cNvSpPr/>
            <p:nvPr/>
          </p:nvSpPr>
          <p:spPr>
            <a:xfrm>
              <a:off x="277886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7" name="직사각형 1176"/>
            <p:cNvSpPr/>
            <p:nvPr/>
          </p:nvSpPr>
          <p:spPr>
            <a:xfrm>
              <a:off x="277886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8" name="직사각형 1177"/>
            <p:cNvSpPr/>
            <p:nvPr/>
          </p:nvSpPr>
          <p:spPr>
            <a:xfrm>
              <a:off x="292620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9" name="직사각형 1178"/>
            <p:cNvSpPr/>
            <p:nvPr/>
          </p:nvSpPr>
          <p:spPr>
            <a:xfrm>
              <a:off x="292620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0" name="직사각형 1179"/>
            <p:cNvSpPr/>
            <p:nvPr/>
          </p:nvSpPr>
          <p:spPr>
            <a:xfrm>
              <a:off x="307354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1" name="직사각형 1180"/>
            <p:cNvSpPr/>
            <p:nvPr/>
          </p:nvSpPr>
          <p:spPr>
            <a:xfrm>
              <a:off x="307354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2" name="직사각형 1181"/>
            <p:cNvSpPr/>
            <p:nvPr/>
          </p:nvSpPr>
          <p:spPr>
            <a:xfrm>
              <a:off x="322088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3" name="직사각형 1182"/>
            <p:cNvSpPr/>
            <p:nvPr/>
          </p:nvSpPr>
          <p:spPr>
            <a:xfrm>
              <a:off x="3220883" y="4454876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4" name="직사각형 1183"/>
            <p:cNvSpPr/>
            <p:nvPr/>
          </p:nvSpPr>
          <p:spPr>
            <a:xfrm>
              <a:off x="336822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5" name="직사각형 1184"/>
            <p:cNvSpPr/>
            <p:nvPr/>
          </p:nvSpPr>
          <p:spPr>
            <a:xfrm>
              <a:off x="336822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6" name="직사각형 1185"/>
            <p:cNvSpPr/>
            <p:nvPr/>
          </p:nvSpPr>
          <p:spPr>
            <a:xfrm>
              <a:off x="351556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7" name="직사각형 1186"/>
            <p:cNvSpPr/>
            <p:nvPr/>
          </p:nvSpPr>
          <p:spPr>
            <a:xfrm>
              <a:off x="351556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8" name="직사각형 1187"/>
            <p:cNvSpPr/>
            <p:nvPr/>
          </p:nvSpPr>
          <p:spPr>
            <a:xfrm>
              <a:off x="366290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9" name="직사각형 1188"/>
            <p:cNvSpPr/>
            <p:nvPr/>
          </p:nvSpPr>
          <p:spPr>
            <a:xfrm>
              <a:off x="366290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0" name="직사각형 1189"/>
            <p:cNvSpPr/>
            <p:nvPr/>
          </p:nvSpPr>
          <p:spPr>
            <a:xfrm>
              <a:off x="381024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1" name="직사각형 1190"/>
            <p:cNvSpPr/>
            <p:nvPr/>
          </p:nvSpPr>
          <p:spPr>
            <a:xfrm>
              <a:off x="381024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2" name="직사각형 1191"/>
            <p:cNvSpPr/>
            <p:nvPr/>
          </p:nvSpPr>
          <p:spPr>
            <a:xfrm>
              <a:off x="3957581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3" name="직사각형 1192"/>
            <p:cNvSpPr/>
            <p:nvPr/>
          </p:nvSpPr>
          <p:spPr>
            <a:xfrm>
              <a:off x="3957581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4" name="직사각형 1193"/>
            <p:cNvSpPr/>
            <p:nvPr/>
          </p:nvSpPr>
          <p:spPr>
            <a:xfrm>
              <a:off x="4104921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5" name="직사각형 1194"/>
            <p:cNvSpPr/>
            <p:nvPr/>
          </p:nvSpPr>
          <p:spPr>
            <a:xfrm>
              <a:off x="4104921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6" name="직사각형 1195"/>
            <p:cNvSpPr/>
            <p:nvPr/>
          </p:nvSpPr>
          <p:spPr>
            <a:xfrm>
              <a:off x="567922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7" name="직사각형 1196"/>
            <p:cNvSpPr/>
            <p:nvPr/>
          </p:nvSpPr>
          <p:spPr>
            <a:xfrm>
              <a:off x="567922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8" name="직사각형 1197"/>
            <p:cNvSpPr/>
            <p:nvPr/>
          </p:nvSpPr>
          <p:spPr>
            <a:xfrm>
              <a:off x="582656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9" name="직사각형 1198"/>
            <p:cNvSpPr/>
            <p:nvPr/>
          </p:nvSpPr>
          <p:spPr>
            <a:xfrm>
              <a:off x="582656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0" name="직사각형 1199"/>
            <p:cNvSpPr/>
            <p:nvPr/>
          </p:nvSpPr>
          <p:spPr>
            <a:xfrm>
              <a:off x="5973904" y="4307238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1" name="직사각형 1200"/>
            <p:cNvSpPr/>
            <p:nvPr/>
          </p:nvSpPr>
          <p:spPr>
            <a:xfrm>
              <a:off x="597390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2" name="직사각형 1201"/>
            <p:cNvSpPr/>
            <p:nvPr/>
          </p:nvSpPr>
          <p:spPr>
            <a:xfrm>
              <a:off x="612124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3" name="직사각형 1202"/>
            <p:cNvSpPr/>
            <p:nvPr/>
          </p:nvSpPr>
          <p:spPr>
            <a:xfrm>
              <a:off x="612124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4" name="직사각형 1203"/>
            <p:cNvSpPr/>
            <p:nvPr/>
          </p:nvSpPr>
          <p:spPr>
            <a:xfrm>
              <a:off x="626858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5" name="직사각형 1204"/>
            <p:cNvSpPr/>
            <p:nvPr/>
          </p:nvSpPr>
          <p:spPr>
            <a:xfrm>
              <a:off x="626858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6" name="직사각형 1205"/>
            <p:cNvSpPr/>
            <p:nvPr/>
          </p:nvSpPr>
          <p:spPr>
            <a:xfrm>
              <a:off x="641592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7" name="직사각형 1206"/>
            <p:cNvSpPr/>
            <p:nvPr/>
          </p:nvSpPr>
          <p:spPr>
            <a:xfrm>
              <a:off x="641592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8" name="직사각형 1207"/>
            <p:cNvSpPr/>
            <p:nvPr/>
          </p:nvSpPr>
          <p:spPr>
            <a:xfrm>
              <a:off x="656326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9" name="직사각형 1208"/>
            <p:cNvSpPr/>
            <p:nvPr/>
          </p:nvSpPr>
          <p:spPr>
            <a:xfrm>
              <a:off x="656326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0" name="직사각형 1209"/>
            <p:cNvSpPr/>
            <p:nvPr/>
          </p:nvSpPr>
          <p:spPr>
            <a:xfrm>
              <a:off x="671060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1" name="직사각형 1210"/>
            <p:cNvSpPr/>
            <p:nvPr/>
          </p:nvSpPr>
          <p:spPr>
            <a:xfrm>
              <a:off x="671060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2" name="직사각형 1211"/>
            <p:cNvSpPr/>
            <p:nvPr/>
          </p:nvSpPr>
          <p:spPr>
            <a:xfrm>
              <a:off x="685794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3" name="직사각형 1212"/>
            <p:cNvSpPr/>
            <p:nvPr/>
          </p:nvSpPr>
          <p:spPr>
            <a:xfrm>
              <a:off x="685794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4" name="직사각형 1213"/>
            <p:cNvSpPr/>
            <p:nvPr/>
          </p:nvSpPr>
          <p:spPr>
            <a:xfrm>
              <a:off x="700528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5" name="직사각형 1214"/>
            <p:cNvSpPr/>
            <p:nvPr/>
          </p:nvSpPr>
          <p:spPr>
            <a:xfrm>
              <a:off x="700528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6" name="직사각형 1215"/>
            <p:cNvSpPr/>
            <p:nvPr/>
          </p:nvSpPr>
          <p:spPr>
            <a:xfrm>
              <a:off x="434165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7" name="직사각형 1216"/>
            <p:cNvSpPr/>
            <p:nvPr/>
          </p:nvSpPr>
          <p:spPr>
            <a:xfrm>
              <a:off x="434165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8" name="직사각형 1217"/>
            <p:cNvSpPr/>
            <p:nvPr/>
          </p:nvSpPr>
          <p:spPr>
            <a:xfrm>
              <a:off x="448899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9" name="직사각형 1218"/>
            <p:cNvSpPr/>
            <p:nvPr/>
          </p:nvSpPr>
          <p:spPr>
            <a:xfrm>
              <a:off x="448899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0" name="직사각형 1219"/>
            <p:cNvSpPr/>
            <p:nvPr/>
          </p:nvSpPr>
          <p:spPr>
            <a:xfrm>
              <a:off x="463633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1" name="직사각형 1220"/>
            <p:cNvSpPr/>
            <p:nvPr/>
          </p:nvSpPr>
          <p:spPr>
            <a:xfrm>
              <a:off x="463633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2" name="직사각형 1221"/>
            <p:cNvSpPr/>
            <p:nvPr/>
          </p:nvSpPr>
          <p:spPr>
            <a:xfrm>
              <a:off x="478367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3" name="직사각형 1222"/>
            <p:cNvSpPr/>
            <p:nvPr/>
          </p:nvSpPr>
          <p:spPr>
            <a:xfrm>
              <a:off x="478367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4" name="직사각형 1223"/>
            <p:cNvSpPr/>
            <p:nvPr/>
          </p:nvSpPr>
          <p:spPr>
            <a:xfrm>
              <a:off x="493101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5" name="직사각형 1224"/>
            <p:cNvSpPr/>
            <p:nvPr/>
          </p:nvSpPr>
          <p:spPr>
            <a:xfrm>
              <a:off x="493101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6" name="직사각형 1225"/>
            <p:cNvSpPr/>
            <p:nvPr/>
          </p:nvSpPr>
          <p:spPr>
            <a:xfrm>
              <a:off x="507835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7" name="직사각형 1226"/>
            <p:cNvSpPr/>
            <p:nvPr/>
          </p:nvSpPr>
          <p:spPr>
            <a:xfrm>
              <a:off x="5078354" y="4454876"/>
              <a:ext cx="147340" cy="12382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28" name="직사각형 1227"/>
            <p:cNvSpPr/>
            <p:nvPr/>
          </p:nvSpPr>
          <p:spPr>
            <a:xfrm>
              <a:off x="522569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9" name="직사각형 1228"/>
            <p:cNvSpPr/>
            <p:nvPr/>
          </p:nvSpPr>
          <p:spPr>
            <a:xfrm>
              <a:off x="522569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0" name="직사각형 1229"/>
            <p:cNvSpPr/>
            <p:nvPr/>
          </p:nvSpPr>
          <p:spPr>
            <a:xfrm>
              <a:off x="537303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1" name="직사각형 1230"/>
            <p:cNvSpPr/>
            <p:nvPr/>
          </p:nvSpPr>
          <p:spPr>
            <a:xfrm>
              <a:off x="5373034" y="4454876"/>
              <a:ext cx="147340" cy="12382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32" name="직사각형 1231"/>
            <p:cNvSpPr/>
            <p:nvPr/>
          </p:nvSpPr>
          <p:spPr>
            <a:xfrm>
              <a:off x="8746277" y="5373499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3" name="직사각형 1232"/>
            <p:cNvSpPr/>
            <p:nvPr/>
          </p:nvSpPr>
          <p:spPr>
            <a:xfrm>
              <a:off x="8746277" y="6037663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4" name="TextBox 1233"/>
            <p:cNvSpPr txBox="1"/>
            <p:nvPr/>
          </p:nvSpPr>
          <p:spPr>
            <a:xfrm rot="5400000" flipH="1" flipV="1">
              <a:off x="8916715" y="5539006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1235" name="TextBox 1234"/>
            <p:cNvSpPr txBox="1"/>
            <p:nvPr/>
          </p:nvSpPr>
          <p:spPr>
            <a:xfrm rot="5400000" flipH="1" flipV="1">
              <a:off x="8916715" y="6207933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1236" name="직사각형 1235"/>
            <p:cNvSpPr/>
            <p:nvPr/>
          </p:nvSpPr>
          <p:spPr>
            <a:xfrm>
              <a:off x="8587527" y="6713300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7" name="직사각형 1236"/>
            <p:cNvSpPr/>
            <p:nvPr/>
          </p:nvSpPr>
          <p:spPr>
            <a:xfrm>
              <a:off x="8562127" y="4648253"/>
              <a:ext cx="603250" cy="58613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8" name="TextBox 1237"/>
            <p:cNvSpPr txBox="1"/>
            <p:nvPr/>
          </p:nvSpPr>
          <p:spPr>
            <a:xfrm rot="5400000" flipH="1" flipV="1">
              <a:off x="8666444" y="6857074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1239" name="TextBox 1238"/>
            <p:cNvSpPr txBox="1"/>
            <p:nvPr/>
          </p:nvSpPr>
          <p:spPr>
            <a:xfrm rot="5400000" flipH="1" flipV="1">
              <a:off x="8750192" y="4870173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1240" name="직사각형 1239"/>
            <p:cNvSpPr/>
            <p:nvPr/>
          </p:nvSpPr>
          <p:spPr>
            <a:xfrm>
              <a:off x="594442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1" name="직사각형 1240"/>
            <p:cNvSpPr/>
            <p:nvPr/>
          </p:nvSpPr>
          <p:spPr>
            <a:xfrm>
              <a:off x="594442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2" name="직사각형 1241"/>
            <p:cNvSpPr/>
            <p:nvPr/>
          </p:nvSpPr>
          <p:spPr>
            <a:xfrm>
              <a:off x="609176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3" name="직사각형 1242"/>
            <p:cNvSpPr/>
            <p:nvPr/>
          </p:nvSpPr>
          <p:spPr>
            <a:xfrm>
              <a:off x="609176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4" name="직사각형 1243"/>
            <p:cNvSpPr/>
            <p:nvPr/>
          </p:nvSpPr>
          <p:spPr>
            <a:xfrm>
              <a:off x="623910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5" name="직사각형 1244"/>
            <p:cNvSpPr/>
            <p:nvPr/>
          </p:nvSpPr>
          <p:spPr>
            <a:xfrm>
              <a:off x="623910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6" name="직사각형 1245"/>
            <p:cNvSpPr/>
            <p:nvPr/>
          </p:nvSpPr>
          <p:spPr>
            <a:xfrm>
              <a:off x="6386442" y="7254436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7" name="직사각형 1246"/>
            <p:cNvSpPr/>
            <p:nvPr/>
          </p:nvSpPr>
          <p:spPr>
            <a:xfrm>
              <a:off x="638644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8" name="직사각형 1247"/>
            <p:cNvSpPr/>
            <p:nvPr/>
          </p:nvSpPr>
          <p:spPr>
            <a:xfrm>
              <a:off x="653378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9" name="직사각형 1248"/>
            <p:cNvSpPr/>
            <p:nvPr/>
          </p:nvSpPr>
          <p:spPr>
            <a:xfrm>
              <a:off x="653378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0" name="직사각형 1249"/>
            <p:cNvSpPr/>
            <p:nvPr/>
          </p:nvSpPr>
          <p:spPr>
            <a:xfrm>
              <a:off x="6681121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1" name="직사각형 1250"/>
            <p:cNvSpPr/>
            <p:nvPr/>
          </p:nvSpPr>
          <p:spPr>
            <a:xfrm>
              <a:off x="6681121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2" name="직사각형 1251"/>
            <p:cNvSpPr/>
            <p:nvPr/>
          </p:nvSpPr>
          <p:spPr>
            <a:xfrm>
              <a:off x="6828461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3" name="직사각형 1252"/>
            <p:cNvSpPr/>
            <p:nvPr/>
          </p:nvSpPr>
          <p:spPr>
            <a:xfrm>
              <a:off x="6828461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4" name="직사각형 1253"/>
            <p:cNvSpPr/>
            <p:nvPr/>
          </p:nvSpPr>
          <p:spPr>
            <a:xfrm>
              <a:off x="6975801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5" name="직사각형 1254"/>
            <p:cNvSpPr/>
            <p:nvPr/>
          </p:nvSpPr>
          <p:spPr>
            <a:xfrm>
              <a:off x="6975801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6" name="직사각형 1255"/>
            <p:cNvSpPr/>
            <p:nvPr/>
          </p:nvSpPr>
          <p:spPr>
            <a:xfrm>
              <a:off x="712314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7" name="직사각형 1256"/>
            <p:cNvSpPr/>
            <p:nvPr/>
          </p:nvSpPr>
          <p:spPr>
            <a:xfrm>
              <a:off x="712314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8" name="직사각형 1257"/>
            <p:cNvSpPr/>
            <p:nvPr/>
          </p:nvSpPr>
          <p:spPr>
            <a:xfrm>
              <a:off x="727048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9" name="직사각형 1258"/>
            <p:cNvSpPr/>
            <p:nvPr/>
          </p:nvSpPr>
          <p:spPr>
            <a:xfrm>
              <a:off x="7270480" y="7408424"/>
              <a:ext cx="147340" cy="1238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0" name="직사각형 1259"/>
            <p:cNvSpPr/>
            <p:nvPr/>
          </p:nvSpPr>
          <p:spPr>
            <a:xfrm>
              <a:off x="462879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1" name="직사각형 1260"/>
            <p:cNvSpPr/>
            <p:nvPr/>
          </p:nvSpPr>
          <p:spPr>
            <a:xfrm>
              <a:off x="462879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2" name="직사각형 1261"/>
            <p:cNvSpPr/>
            <p:nvPr/>
          </p:nvSpPr>
          <p:spPr>
            <a:xfrm>
              <a:off x="477613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3" name="직사각형 1262"/>
            <p:cNvSpPr/>
            <p:nvPr/>
          </p:nvSpPr>
          <p:spPr>
            <a:xfrm>
              <a:off x="477613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4" name="직사각형 1263"/>
            <p:cNvSpPr/>
            <p:nvPr/>
          </p:nvSpPr>
          <p:spPr>
            <a:xfrm>
              <a:off x="492347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5" name="직사각형 1264"/>
            <p:cNvSpPr/>
            <p:nvPr/>
          </p:nvSpPr>
          <p:spPr>
            <a:xfrm>
              <a:off x="492347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6" name="직사각형 1265"/>
            <p:cNvSpPr/>
            <p:nvPr/>
          </p:nvSpPr>
          <p:spPr>
            <a:xfrm>
              <a:off x="507081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7" name="직사각형 1266"/>
            <p:cNvSpPr/>
            <p:nvPr/>
          </p:nvSpPr>
          <p:spPr>
            <a:xfrm>
              <a:off x="507081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8" name="직사각형 1267"/>
            <p:cNvSpPr/>
            <p:nvPr/>
          </p:nvSpPr>
          <p:spPr>
            <a:xfrm>
              <a:off x="521815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9" name="직사각형 1268"/>
            <p:cNvSpPr/>
            <p:nvPr/>
          </p:nvSpPr>
          <p:spPr>
            <a:xfrm>
              <a:off x="521815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0" name="직사각형 1269"/>
            <p:cNvSpPr/>
            <p:nvPr/>
          </p:nvSpPr>
          <p:spPr>
            <a:xfrm>
              <a:off x="5365496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1" name="직사각형 1270"/>
            <p:cNvSpPr/>
            <p:nvPr/>
          </p:nvSpPr>
          <p:spPr>
            <a:xfrm>
              <a:off x="5365496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2" name="직사각형 1271"/>
            <p:cNvSpPr/>
            <p:nvPr/>
          </p:nvSpPr>
          <p:spPr>
            <a:xfrm>
              <a:off x="5512836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3" name="직사각형 1272"/>
            <p:cNvSpPr/>
            <p:nvPr/>
          </p:nvSpPr>
          <p:spPr>
            <a:xfrm>
              <a:off x="5512836" y="7408424"/>
              <a:ext cx="147340" cy="123825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4" name="직사각형 1273"/>
            <p:cNvSpPr/>
            <p:nvPr/>
          </p:nvSpPr>
          <p:spPr>
            <a:xfrm>
              <a:off x="5660176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5" name="직사각형 1274"/>
            <p:cNvSpPr/>
            <p:nvPr/>
          </p:nvSpPr>
          <p:spPr>
            <a:xfrm>
              <a:off x="5660176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6" name="직사각형 1275"/>
            <p:cNvSpPr/>
            <p:nvPr/>
          </p:nvSpPr>
          <p:spPr>
            <a:xfrm>
              <a:off x="330266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7" name="직사각형 1276"/>
            <p:cNvSpPr/>
            <p:nvPr/>
          </p:nvSpPr>
          <p:spPr>
            <a:xfrm>
              <a:off x="330266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8" name="직사각형 1277"/>
            <p:cNvSpPr/>
            <p:nvPr/>
          </p:nvSpPr>
          <p:spPr>
            <a:xfrm>
              <a:off x="345000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9" name="직사각형 1278"/>
            <p:cNvSpPr/>
            <p:nvPr/>
          </p:nvSpPr>
          <p:spPr>
            <a:xfrm>
              <a:off x="345000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0" name="직사각형 1279"/>
            <p:cNvSpPr/>
            <p:nvPr/>
          </p:nvSpPr>
          <p:spPr>
            <a:xfrm>
              <a:off x="359734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1" name="직사각형 1280"/>
            <p:cNvSpPr/>
            <p:nvPr/>
          </p:nvSpPr>
          <p:spPr>
            <a:xfrm>
              <a:off x="359734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2" name="직사각형 1281"/>
            <p:cNvSpPr/>
            <p:nvPr/>
          </p:nvSpPr>
          <p:spPr>
            <a:xfrm>
              <a:off x="374468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3" name="직사각형 1282"/>
            <p:cNvSpPr/>
            <p:nvPr/>
          </p:nvSpPr>
          <p:spPr>
            <a:xfrm>
              <a:off x="374468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4" name="직사각형 1283"/>
            <p:cNvSpPr/>
            <p:nvPr/>
          </p:nvSpPr>
          <p:spPr>
            <a:xfrm>
              <a:off x="3892020" y="7254436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5" name="직사각형 1284"/>
            <p:cNvSpPr/>
            <p:nvPr/>
          </p:nvSpPr>
          <p:spPr>
            <a:xfrm>
              <a:off x="389202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6" name="직사각형 1285"/>
            <p:cNvSpPr/>
            <p:nvPr/>
          </p:nvSpPr>
          <p:spPr>
            <a:xfrm>
              <a:off x="4039359" y="7254436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7" name="직사각형 1286"/>
            <p:cNvSpPr/>
            <p:nvPr/>
          </p:nvSpPr>
          <p:spPr>
            <a:xfrm>
              <a:off x="4039359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8" name="직사각형 1287"/>
            <p:cNvSpPr/>
            <p:nvPr/>
          </p:nvSpPr>
          <p:spPr>
            <a:xfrm>
              <a:off x="4186699" y="7254436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9" name="직사각형 1288"/>
            <p:cNvSpPr/>
            <p:nvPr/>
          </p:nvSpPr>
          <p:spPr>
            <a:xfrm>
              <a:off x="4186699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0" name="직사각형 1289"/>
            <p:cNvSpPr/>
            <p:nvPr/>
          </p:nvSpPr>
          <p:spPr>
            <a:xfrm>
              <a:off x="4334039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1" name="직사각형 1290"/>
            <p:cNvSpPr/>
            <p:nvPr/>
          </p:nvSpPr>
          <p:spPr>
            <a:xfrm>
              <a:off x="4334039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2" name="직사각형 1291"/>
            <p:cNvSpPr/>
            <p:nvPr/>
          </p:nvSpPr>
          <p:spPr>
            <a:xfrm rot="5400000">
              <a:off x="3266731" y="4045519"/>
              <a:ext cx="147340" cy="2390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GND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93" name="직사각형 1292"/>
            <p:cNvSpPr/>
            <p:nvPr/>
          </p:nvSpPr>
          <p:spPr>
            <a:xfrm rot="5400000">
              <a:off x="5419900" y="3742284"/>
              <a:ext cx="147340" cy="84550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PTB8_Motor_PWM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94" name="직사각형 1293"/>
            <p:cNvSpPr/>
            <p:nvPr/>
          </p:nvSpPr>
          <p:spPr>
            <a:xfrm rot="5400000">
              <a:off x="5419900" y="3595230"/>
              <a:ext cx="147340" cy="84550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PTA2_Motor_Dir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96" name="직사각형 1295"/>
            <p:cNvSpPr/>
            <p:nvPr/>
          </p:nvSpPr>
          <p:spPr>
            <a:xfrm rot="5400000">
              <a:off x="5847651" y="7263650"/>
              <a:ext cx="147340" cy="816970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PTC14_ADC0_SE12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grpSp>
          <p:nvGrpSpPr>
            <p:cNvPr id="1297" name="그룹 1296"/>
            <p:cNvGrpSpPr/>
            <p:nvPr/>
          </p:nvGrpSpPr>
          <p:grpSpPr>
            <a:xfrm rot="5400000">
              <a:off x="3820041" y="6996428"/>
              <a:ext cx="149414" cy="1353490"/>
              <a:chOff x="3892023" y="7588893"/>
              <a:chExt cx="149414" cy="1438227"/>
            </a:xfrm>
          </p:grpSpPr>
          <p:sp>
            <p:nvSpPr>
              <p:cNvPr id="1308" name="직사각형 1307"/>
              <p:cNvSpPr/>
              <p:nvPr/>
            </p:nvSpPr>
            <p:spPr>
              <a:xfrm>
                <a:off x="3892023" y="8310424"/>
                <a:ext cx="147340" cy="71669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5V_for_Hallic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09" name="직사각형 1308"/>
              <p:cNvSpPr/>
              <p:nvPr/>
            </p:nvSpPr>
            <p:spPr>
              <a:xfrm>
                <a:off x="3894097" y="7588893"/>
                <a:ext cx="147340" cy="71669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GND_for_Hallic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98" name="직사각형 1297"/>
            <p:cNvSpPr/>
            <p:nvPr/>
          </p:nvSpPr>
          <p:spPr>
            <a:xfrm rot="5400000">
              <a:off x="6827055" y="7161448"/>
              <a:ext cx="147340" cy="102137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PTA0_Motor_QD_HallA</a:t>
              </a:r>
            </a:p>
          </p:txBody>
        </p:sp>
        <p:sp>
          <p:nvSpPr>
            <p:cNvPr id="1299" name="TextBox 1298"/>
            <p:cNvSpPr txBox="1"/>
            <p:nvPr/>
          </p:nvSpPr>
          <p:spPr>
            <a:xfrm rot="16200000">
              <a:off x="6816472" y="702458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0" name="TextBox 1299"/>
            <p:cNvSpPr txBox="1"/>
            <p:nvPr/>
          </p:nvSpPr>
          <p:spPr>
            <a:xfrm rot="16200000">
              <a:off x="5652669" y="702458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1" name="TextBox 1300"/>
            <p:cNvSpPr txBox="1"/>
            <p:nvPr/>
          </p:nvSpPr>
          <p:spPr>
            <a:xfrm rot="16200000">
              <a:off x="3717705" y="702458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2" name="TextBox 1301"/>
            <p:cNvSpPr txBox="1"/>
            <p:nvPr/>
          </p:nvSpPr>
          <p:spPr>
            <a:xfrm rot="16200000">
              <a:off x="6816472" y="465154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3" name="TextBox 1302"/>
            <p:cNvSpPr txBox="1"/>
            <p:nvPr/>
          </p:nvSpPr>
          <p:spPr>
            <a:xfrm rot="16200000">
              <a:off x="5451234" y="465154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4" name="TextBox 1303"/>
            <p:cNvSpPr txBox="1"/>
            <p:nvPr/>
          </p:nvSpPr>
          <p:spPr>
            <a:xfrm rot="16200000">
              <a:off x="2861179" y="465154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305" name="직선 화살표 연결선 431"/>
            <p:cNvCxnSpPr>
              <a:stCxn id="1237" idx="1"/>
              <a:endCxn id="1273" idx="0"/>
            </p:cNvCxnSpPr>
            <p:nvPr/>
          </p:nvCxnSpPr>
          <p:spPr>
            <a:xfrm rot="10800000" flipV="1">
              <a:off x="5586507" y="4941320"/>
              <a:ext cx="2975621" cy="2467103"/>
            </a:xfrm>
            <a:prstGeom prst="bentConnector2">
              <a:avLst/>
            </a:prstGeom>
            <a:noFill/>
            <a:ln w="28575">
              <a:solidFill>
                <a:srgbClr val="7030A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06" name="직사각형 1305"/>
            <p:cNvSpPr/>
            <p:nvPr/>
          </p:nvSpPr>
          <p:spPr>
            <a:xfrm rot="5400000">
              <a:off x="6483842" y="3581429"/>
              <a:ext cx="147340" cy="116721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PTA12_Motor_QD_HallB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307" name="직사각형 1306"/>
            <p:cNvSpPr/>
            <p:nvPr/>
          </p:nvSpPr>
          <p:spPr>
            <a:xfrm rot="5400000">
              <a:off x="6827674" y="7309405"/>
              <a:ext cx="147340" cy="102013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PTC15_Motor_IC_Rpm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1946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28" name="그룹 127"/>
          <p:cNvGrpSpPr/>
          <p:nvPr/>
        </p:nvGrpSpPr>
        <p:grpSpPr>
          <a:xfrm>
            <a:off x="12564380" y="3457880"/>
            <a:ext cx="1933575" cy="2999423"/>
            <a:chOff x="6824662" y="4244340"/>
            <a:chExt cx="1933575" cy="2999423"/>
          </a:xfrm>
        </p:grpSpPr>
        <p:grpSp>
          <p:nvGrpSpPr>
            <p:cNvPr id="129" name="그룹 128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223" name="직사각형 222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1" name="직사각형 230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4" name="직사각형 243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0" name="그룹 129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197" name="직사각형 196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4" name="직사각형 203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PTA0</a:t>
                </a:r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1" name="TextBox 130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134" name="그룹 133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169" name="직사각형 168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solidFill>
                <a:srgbClr val="FF33CC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solidFill>
                <a:srgbClr val="05FF76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5" name="TextBox 134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138" name="그룹 137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141" name="직사각형 140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직사각형 141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직사각형 143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직사각형 147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직사각형 148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직사각형 149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직사각형 150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직사각형 151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직사각형 152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직사각형 153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직사각형 154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직사각형 155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직사각형 157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9" name="직사각형 138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  <p:grpSp>
        <p:nvGrpSpPr>
          <p:cNvPr id="249" name="그룹 248"/>
          <p:cNvGrpSpPr/>
          <p:nvPr/>
        </p:nvGrpSpPr>
        <p:grpSpPr>
          <a:xfrm>
            <a:off x="15840744" y="3457880"/>
            <a:ext cx="1933575" cy="2999423"/>
            <a:chOff x="6824662" y="4244340"/>
            <a:chExt cx="1933575" cy="2999423"/>
          </a:xfrm>
        </p:grpSpPr>
        <p:grpSp>
          <p:nvGrpSpPr>
            <p:cNvPr id="250" name="그룹 249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344" name="직사각형 343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5" name="직사각형 344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6" name="직사각형 345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7" name="직사각형 346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8" name="직사각형 347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9" name="직사각형 348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0" name="직사각형 349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1" name="직사각형 350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2" name="직사각형 351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3" name="직사각형 352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4" name="직사각형 353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5" name="직사각형 354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6" name="직사각형 355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7" name="직사각형 356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8" name="직사각형 357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9" name="직사각형 358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0" name="직사각형 359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1" name="직사각형 360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2" name="직사각형 361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3" name="직사각형 362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4" name="직사각형 363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5" name="직사각형 364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6" name="직사각형 365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7" name="직사각형 366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8" name="직사각형 367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9" name="직사각형 368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1" name="그룹 250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318" name="직사각형 317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9" name="직사각형 318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0" name="직사각형 319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1" name="직사각형 320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2" name="직사각형 321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3" name="직사각형 322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4" name="직사각형 323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5" name="직사각형 324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6" name="직사각형 325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7" name="직사각형 326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8" name="직사각형 327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9" name="직사각형 328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PTA0</a:t>
                </a:r>
              </a:p>
            </p:txBody>
          </p:sp>
          <p:sp>
            <p:nvSpPr>
              <p:cNvPr id="330" name="직사각형 329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1" name="직사각형 330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2" name="직사각형 331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3" name="직사각형 332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4" name="직사각형 333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5" name="직사각형 334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6" name="직사각형 335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7" name="직사각형 336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8" name="직사각형 337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9" name="직사각형 338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0" name="직사각형 339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1" name="직사각형 340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2" name="직사각형 341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3" name="직사각형 342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2" name="TextBox 251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3" name="TextBox 252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255" name="그룹 254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290" name="직사각형 289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1" name="직사각형 290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2" name="직사각형 291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5" name="직사각형 304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6" name="직사각형 305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7" name="직사각형 306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8" name="직사각형 307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9" name="직사각형 308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0" name="직사각형 309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1" name="직사각형 310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2" name="직사각형 311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3" name="직사각형 312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4" name="직사각형 313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5" name="직사각형 314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6" name="직사각형 315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7" name="직사각형 316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6" name="TextBox 255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7" name="TextBox 256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259" name="그룹 258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262" name="직사각형 261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4" name="직사각형 263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8" name="직사각형 277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0" name="직사각형 259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  <p:grpSp>
        <p:nvGrpSpPr>
          <p:cNvPr id="370" name="그룹 369"/>
          <p:cNvGrpSpPr/>
          <p:nvPr/>
        </p:nvGrpSpPr>
        <p:grpSpPr>
          <a:xfrm>
            <a:off x="15840744" y="6659885"/>
            <a:ext cx="1933575" cy="2999423"/>
            <a:chOff x="6824662" y="4244340"/>
            <a:chExt cx="1933575" cy="2999423"/>
          </a:xfrm>
        </p:grpSpPr>
        <p:grpSp>
          <p:nvGrpSpPr>
            <p:cNvPr id="371" name="그룹 370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465" name="직사각형 464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6" name="직사각형 465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7" name="직사각형 466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8" name="직사각형 467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9" name="직사각형 468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0" name="직사각형 469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1" name="직사각형 470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2" name="직사각형 471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3" name="직사각형 472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4" name="직사각형 473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5" name="직사각형 474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6" name="직사각형 475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7" name="직사각형 476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8" name="직사각형 477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9" name="직사각형 478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0" name="직사각형 479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1" name="직사각형 480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2" name="직사각형 481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3" name="직사각형 482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4" name="직사각형 483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5" name="직사각형 484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6" name="직사각형 485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7" name="직사각형 486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8" name="직사각형 487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9" name="직사각형 488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90" name="직사각형 489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72" name="그룹 371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439" name="직사각형 438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0" name="직사각형 439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1" name="직사각형 440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2" name="직사각형 441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3" name="직사각형 442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4" name="직사각형 443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5" name="직사각형 444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6" name="직사각형 445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7" name="직사각형 446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8" name="직사각형 447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9" name="직사각형 448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0" name="직사각형 449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PTA0</a:t>
                </a:r>
              </a:p>
            </p:txBody>
          </p:sp>
          <p:sp>
            <p:nvSpPr>
              <p:cNvPr id="451" name="직사각형 450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2" name="직사각형 451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3" name="직사각형 452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4" name="직사각형 453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5" name="직사각형 454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6" name="직사각형 455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7" name="직사각형 456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8" name="직사각형 457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9" name="직사각형 458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0" name="직사각형 459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1" name="직사각형 460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2" name="직사각형 461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3" name="직사각형 462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4" name="직사각형 463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3" name="TextBox 372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4" name="TextBox 373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5" name="TextBox 374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376" name="그룹 375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411" name="직사각형 410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3" name="직사각형 412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4" name="직사각형 413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5" name="직사각형 414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6" name="직사각형 415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7" name="직사각형 416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8" name="직사각형 417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9" name="직사각형 418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0" name="직사각형 419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1" name="직사각형 420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2" name="직사각형 421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3" name="직사각형 422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4" name="직사각형 423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5" name="직사각형 424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6" name="직사각형 425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7" name="직사각형 426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8" name="직사각형 427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9" name="직사각형 428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0" name="직사각형 429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직사각형 435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7" name="직사각형 436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8" name="직사각형 437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7" name="TextBox 376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8" name="TextBox 377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9" name="TextBox 378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380" name="그룹 379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383" name="직사각형 382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4" name="직사각형 383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5" name="직사각형 384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6" name="직사각형 385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7" name="직사각형 386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8" name="직사각형 387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9" name="직사각형 388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0" name="직사각형 389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1" name="직사각형 390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2" name="직사각형 391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3" name="직사각형 392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4" name="직사각형 393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5" name="직사각형 394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6" name="직사각형 395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7" name="직사각형 396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8" name="직사각형 397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9" name="직사각형 398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0" name="직사각형 399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1" name="직사각형 400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2" name="직사각형 401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3" name="직사각형 402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4" name="직사각형 403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5" name="직사각형 404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6" name="직사각형 405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7" name="직사각형 406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81" name="직사각형 380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382" name="TextBox 381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  <p:grpSp>
        <p:nvGrpSpPr>
          <p:cNvPr id="491" name="그룹 490"/>
          <p:cNvGrpSpPr/>
          <p:nvPr/>
        </p:nvGrpSpPr>
        <p:grpSpPr>
          <a:xfrm>
            <a:off x="12550797" y="6659885"/>
            <a:ext cx="1933575" cy="2999423"/>
            <a:chOff x="6824662" y="4244340"/>
            <a:chExt cx="1933575" cy="2999423"/>
          </a:xfrm>
        </p:grpSpPr>
        <p:grpSp>
          <p:nvGrpSpPr>
            <p:cNvPr id="492" name="그룹 491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586" name="직사각형 585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직사각형 586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8" name="직사각형 587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9" name="직사각형 588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0" name="직사각형 589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1" name="직사각형 590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2" name="직사각형 591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3" name="직사각형 592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4" name="직사각형 593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5" name="직사각형 594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6" name="직사각형 595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7" name="직사각형 596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8" name="직사각형 597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9" name="직사각형 598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0" name="직사각형 599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1" name="직사각형 600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2" name="직사각형 601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3" name="직사각형 602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4" name="직사각형 603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5" name="직사각형 604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6" name="직사각형 605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7" name="직사각형 606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8" name="직사각형 607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9" name="직사각형 608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0" name="직사각형 609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1" name="직사각형 610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3" name="그룹 492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560" name="직사각형 559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1" name="직사각형 560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2" name="직사각형 561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3" name="직사각형 562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4" name="직사각형 563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5" name="직사각형 564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6" name="직사각형 565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7" name="직사각형 566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8" name="직사각형 567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9" name="직사각형 568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0" name="직사각형 569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1" name="직사각형 570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PTA0</a:t>
                </a:r>
              </a:p>
            </p:txBody>
          </p:sp>
          <p:sp>
            <p:nvSpPr>
              <p:cNvPr id="572" name="직사각형 571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3" name="직사각형 572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4" name="직사각형 573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5" name="직사각형 574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6" name="직사각형 575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7" name="직사각형 576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8" name="직사각형 577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9" name="직사각형 578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0" name="직사각형 579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1" name="직사각형 580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2" name="직사각형 581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3" name="직사각형 582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4" name="직사각형 583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5" name="직사각형 584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4" name="TextBox 493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95" name="TextBox 494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96" name="TextBox 495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497" name="그룹 496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532" name="직사각형 531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3" name="직사각형 532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4" name="직사각형 533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5" name="직사각형 534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6" name="직사각형 535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7" name="직사각형 536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8" name="직사각형 537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9" name="직사각형 538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0" name="직사각형 539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1" name="직사각형 540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2" name="직사각형 541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3" name="직사각형 542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4" name="직사각형 543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5" name="직사각형 544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6" name="직사각형 545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7" name="직사각형 546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8" name="직사각형 547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9" name="직사각형 548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0" name="직사각형 549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1" name="직사각형 550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2" name="직사각형 551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3" name="직사각형 552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4" name="직사각형 553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5" name="직사각형 554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6" name="직사각형 555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7" name="직사각형 556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8" name="직사각형 557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9" name="직사각형 558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8" name="TextBox 497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99" name="TextBox 498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00" name="TextBox 499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501" name="그룹 500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504" name="직사각형 503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5" name="직사각형 504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6" name="직사각형 505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7" name="직사각형 506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8" name="직사각형 507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9" name="직사각형 508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0" name="직사각형 509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1" name="직사각형 510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2" name="직사각형 511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3" name="직사각형 512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4" name="직사각형 513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5" name="직사각형 514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6" name="직사각형 515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7" name="직사각형 516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8" name="직사각형 517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9" name="직사각형 518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0" name="직사각형 519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1" name="직사각형 520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2" name="직사각형 521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3" name="직사각형 522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4" name="직사각형 523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5" name="직사각형 524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6" name="직사각형 525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7" name="직사각형 526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8" name="직사각형 527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9" name="직사각형 528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0" name="직사각형 529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1" name="직사각형 530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2" name="직사각형 501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503" name="TextBox 502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  <p:pic>
        <p:nvPicPr>
          <p:cNvPr id="612" name="그림 611">
            <a:extLst>
              <a:ext uri="{FF2B5EF4-FFF2-40B4-BE49-F238E27FC236}">
                <a16:creationId xmlns:a16="http://schemas.microsoft.com/office/drawing/2014/main" id="{41EE92B9-DCE5-4295-9177-4F6168AF7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8" y="1913291"/>
            <a:ext cx="4806293" cy="1122691"/>
          </a:xfrm>
          <a:prstGeom prst="rect">
            <a:avLst/>
          </a:prstGeom>
        </p:spPr>
      </p:pic>
      <p:pic>
        <p:nvPicPr>
          <p:cNvPr id="614" name="그림 613">
            <a:extLst>
              <a:ext uri="{FF2B5EF4-FFF2-40B4-BE49-F238E27FC236}">
                <a16:creationId xmlns:a16="http://schemas.microsoft.com/office/drawing/2014/main" id="{A1113E95-153E-40E2-8B6C-7E51095CE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25" y="5219324"/>
            <a:ext cx="4972756" cy="4001215"/>
          </a:xfrm>
          <a:prstGeom prst="rect">
            <a:avLst/>
          </a:prstGeom>
          <a:ln w="38100">
            <a:solidFill>
              <a:srgbClr val="0000FF"/>
            </a:solidFill>
          </a:ln>
          <a:effectLst/>
        </p:spPr>
      </p:pic>
      <p:grpSp>
        <p:nvGrpSpPr>
          <p:cNvPr id="615" name="그룹 614">
            <a:extLst>
              <a:ext uri="{FF2B5EF4-FFF2-40B4-BE49-F238E27FC236}">
                <a16:creationId xmlns:a16="http://schemas.microsoft.com/office/drawing/2014/main" id="{68E6FDF0-60A7-4052-A5AE-42281C29E9ED}"/>
              </a:ext>
            </a:extLst>
          </p:cNvPr>
          <p:cNvGrpSpPr/>
          <p:nvPr/>
        </p:nvGrpSpPr>
        <p:grpSpPr>
          <a:xfrm>
            <a:off x="1345504" y="3273258"/>
            <a:ext cx="4164344" cy="1621970"/>
            <a:chOff x="1604962" y="4439752"/>
            <a:chExt cx="6624492" cy="2580173"/>
          </a:xfrm>
          <a:effectLst/>
        </p:grpSpPr>
        <p:pic>
          <p:nvPicPr>
            <p:cNvPr id="616" name="그림 615">
              <a:extLst>
                <a:ext uri="{FF2B5EF4-FFF2-40B4-BE49-F238E27FC236}">
                  <a16:creationId xmlns:a16="http://schemas.microsoft.com/office/drawing/2014/main" id="{ED4B0BBC-519F-411D-B9C5-ED740A614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4962" y="4439752"/>
              <a:ext cx="6624492" cy="2580173"/>
            </a:xfrm>
            <a:prstGeom prst="rect">
              <a:avLst/>
            </a:prstGeom>
            <a:ln w="38100">
              <a:solidFill>
                <a:schemeClr val="tx1"/>
              </a:solidFill>
            </a:ln>
            <a:effectLst/>
          </p:spPr>
        </p:pic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D6CE02DA-EE50-4332-892A-0BAF7A0E3479}"/>
                </a:ext>
              </a:extLst>
            </p:cNvPr>
            <p:cNvSpPr/>
            <p:nvPr/>
          </p:nvSpPr>
          <p:spPr>
            <a:xfrm>
              <a:off x="3254608" y="5473278"/>
              <a:ext cx="822092" cy="660821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sp>
        <p:nvSpPr>
          <p:cNvPr id="621" name="자유형 14">
            <a:extLst>
              <a:ext uri="{FF2B5EF4-FFF2-40B4-BE49-F238E27FC236}">
                <a16:creationId xmlns:a16="http://schemas.microsoft.com/office/drawing/2014/main" id="{34908624-B0D9-4BE9-A0AD-506FC1250C47}"/>
              </a:ext>
            </a:extLst>
          </p:cNvPr>
          <p:cNvSpPr/>
          <p:nvPr/>
        </p:nvSpPr>
        <p:spPr>
          <a:xfrm>
            <a:off x="1330109" y="2837432"/>
            <a:ext cx="4188244" cy="427122"/>
          </a:xfrm>
          <a:custGeom>
            <a:avLst/>
            <a:gdLst>
              <a:gd name="connsiteX0" fmla="*/ 1988458 w 6691086"/>
              <a:gd name="connsiteY0" fmla="*/ 14514 h 812800"/>
              <a:gd name="connsiteX1" fmla="*/ 0 w 6691086"/>
              <a:gd name="connsiteY1" fmla="*/ 812800 h 812800"/>
              <a:gd name="connsiteX2" fmla="*/ 6691086 w 6691086"/>
              <a:gd name="connsiteY2" fmla="*/ 812800 h 812800"/>
              <a:gd name="connsiteX3" fmla="*/ 4905829 w 6691086"/>
              <a:gd name="connsiteY3" fmla="*/ 0 h 812800"/>
              <a:gd name="connsiteX4" fmla="*/ 1988458 w 6691086"/>
              <a:gd name="connsiteY4" fmla="*/ 14514 h 812800"/>
              <a:gd name="connsiteX0" fmla="*/ 1988458 w 6672036"/>
              <a:gd name="connsiteY0" fmla="*/ 14514 h 812800"/>
              <a:gd name="connsiteX1" fmla="*/ 0 w 6672036"/>
              <a:gd name="connsiteY1" fmla="*/ 812800 h 812800"/>
              <a:gd name="connsiteX2" fmla="*/ 6672036 w 6672036"/>
              <a:gd name="connsiteY2" fmla="*/ 669925 h 812800"/>
              <a:gd name="connsiteX3" fmla="*/ 4905829 w 6672036"/>
              <a:gd name="connsiteY3" fmla="*/ 0 h 812800"/>
              <a:gd name="connsiteX4" fmla="*/ 1988458 w 6672036"/>
              <a:gd name="connsiteY4" fmla="*/ 14514 h 812800"/>
              <a:gd name="connsiteX0" fmla="*/ 1978933 w 6662511"/>
              <a:gd name="connsiteY0" fmla="*/ 14514 h 679450"/>
              <a:gd name="connsiteX1" fmla="*/ 0 w 6662511"/>
              <a:gd name="connsiteY1" fmla="*/ 679450 h 679450"/>
              <a:gd name="connsiteX2" fmla="*/ 6662511 w 6662511"/>
              <a:gd name="connsiteY2" fmla="*/ 669925 h 679450"/>
              <a:gd name="connsiteX3" fmla="*/ 4896304 w 6662511"/>
              <a:gd name="connsiteY3" fmla="*/ 0 h 679450"/>
              <a:gd name="connsiteX4" fmla="*/ 1978933 w 6662511"/>
              <a:gd name="connsiteY4" fmla="*/ 14514 h 67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2511" h="679450">
                <a:moveTo>
                  <a:pt x="1978933" y="14514"/>
                </a:moveTo>
                <a:lnTo>
                  <a:pt x="0" y="679450"/>
                </a:lnTo>
                <a:lnTo>
                  <a:pt x="6662511" y="669925"/>
                </a:lnTo>
                <a:lnTo>
                  <a:pt x="4896304" y="0"/>
                </a:lnTo>
                <a:lnTo>
                  <a:pt x="1978933" y="14514"/>
                </a:lnTo>
                <a:close/>
              </a:path>
            </a:pathLst>
          </a:custGeom>
          <a:solidFill>
            <a:schemeClr val="bg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22" name="자유형 15">
            <a:extLst>
              <a:ext uri="{FF2B5EF4-FFF2-40B4-BE49-F238E27FC236}">
                <a16:creationId xmlns:a16="http://schemas.microsoft.com/office/drawing/2014/main" id="{D8515D46-CA48-4587-A22C-C8EEF7EFAC7D}"/>
              </a:ext>
            </a:extLst>
          </p:cNvPr>
          <p:cNvSpPr/>
          <p:nvPr/>
        </p:nvSpPr>
        <p:spPr>
          <a:xfrm>
            <a:off x="758427" y="4346353"/>
            <a:ext cx="5025153" cy="865727"/>
          </a:xfrm>
          <a:custGeom>
            <a:avLst/>
            <a:gdLst>
              <a:gd name="connsiteX0" fmla="*/ 1988458 w 6691086"/>
              <a:gd name="connsiteY0" fmla="*/ 14514 h 812800"/>
              <a:gd name="connsiteX1" fmla="*/ 0 w 6691086"/>
              <a:gd name="connsiteY1" fmla="*/ 812800 h 812800"/>
              <a:gd name="connsiteX2" fmla="*/ 6691086 w 6691086"/>
              <a:gd name="connsiteY2" fmla="*/ 812800 h 812800"/>
              <a:gd name="connsiteX3" fmla="*/ 4905829 w 6691086"/>
              <a:gd name="connsiteY3" fmla="*/ 0 h 812800"/>
              <a:gd name="connsiteX4" fmla="*/ 1988458 w 6691086"/>
              <a:gd name="connsiteY4" fmla="*/ 14514 h 812800"/>
              <a:gd name="connsiteX0" fmla="*/ 1988458 w 6705601"/>
              <a:gd name="connsiteY0" fmla="*/ 0 h 798286"/>
              <a:gd name="connsiteX1" fmla="*/ 0 w 6705601"/>
              <a:gd name="connsiteY1" fmla="*/ 798286 h 798286"/>
              <a:gd name="connsiteX2" fmla="*/ 6691086 w 6705601"/>
              <a:gd name="connsiteY2" fmla="*/ 798286 h 798286"/>
              <a:gd name="connsiteX3" fmla="*/ 6705601 w 6705601"/>
              <a:gd name="connsiteY3" fmla="*/ 0 h 798286"/>
              <a:gd name="connsiteX4" fmla="*/ 1988458 w 6705601"/>
              <a:gd name="connsiteY4" fmla="*/ 0 h 798286"/>
              <a:gd name="connsiteX0" fmla="*/ 14515 w 6705601"/>
              <a:gd name="connsiteY0" fmla="*/ 43543 h 798286"/>
              <a:gd name="connsiteX1" fmla="*/ 0 w 6705601"/>
              <a:gd name="connsiteY1" fmla="*/ 798286 h 798286"/>
              <a:gd name="connsiteX2" fmla="*/ 6691086 w 6705601"/>
              <a:gd name="connsiteY2" fmla="*/ 798286 h 798286"/>
              <a:gd name="connsiteX3" fmla="*/ 6705601 w 6705601"/>
              <a:gd name="connsiteY3" fmla="*/ 0 h 798286"/>
              <a:gd name="connsiteX4" fmla="*/ 14515 w 6705601"/>
              <a:gd name="connsiteY4" fmla="*/ 43543 h 798286"/>
              <a:gd name="connsiteX0" fmla="*/ 362858 w 7053944"/>
              <a:gd name="connsiteY0" fmla="*/ 43543 h 812800"/>
              <a:gd name="connsiteX1" fmla="*/ 0 w 7053944"/>
              <a:gd name="connsiteY1" fmla="*/ 812800 h 812800"/>
              <a:gd name="connsiteX2" fmla="*/ 7039429 w 7053944"/>
              <a:gd name="connsiteY2" fmla="*/ 798286 h 812800"/>
              <a:gd name="connsiteX3" fmla="*/ 7053944 w 7053944"/>
              <a:gd name="connsiteY3" fmla="*/ 0 h 812800"/>
              <a:gd name="connsiteX4" fmla="*/ 362858 w 7053944"/>
              <a:gd name="connsiteY4" fmla="*/ 43543 h 812800"/>
              <a:gd name="connsiteX0" fmla="*/ 362858 w 7402286"/>
              <a:gd name="connsiteY0" fmla="*/ 43543 h 812800"/>
              <a:gd name="connsiteX1" fmla="*/ 0 w 7402286"/>
              <a:gd name="connsiteY1" fmla="*/ 812800 h 812800"/>
              <a:gd name="connsiteX2" fmla="*/ 7402286 w 7402286"/>
              <a:gd name="connsiteY2" fmla="*/ 812800 h 812800"/>
              <a:gd name="connsiteX3" fmla="*/ 7053944 w 7402286"/>
              <a:gd name="connsiteY3" fmla="*/ 0 h 812800"/>
              <a:gd name="connsiteX4" fmla="*/ 362858 w 7402286"/>
              <a:gd name="connsiteY4" fmla="*/ 43543 h 812800"/>
              <a:gd name="connsiteX0" fmla="*/ 362858 w 7402286"/>
              <a:gd name="connsiteY0" fmla="*/ 0 h 769257"/>
              <a:gd name="connsiteX1" fmla="*/ 0 w 7402286"/>
              <a:gd name="connsiteY1" fmla="*/ 769257 h 769257"/>
              <a:gd name="connsiteX2" fmla="*/ 7402286 w 7402286"/>
              <a:gd name="connsiteY2" fmla="*/ 769257 h 769257"/>
              <a:gd name="connsiteX3" fmla="*/ 7024915 w 7402286"/>
              <a:gd name="connsiteY3" fmla="*/ 0 h 769257"/>
              <a:gd name="connsiteX4" fmla="*/ 362858 w 7402286"/>
              <a:gd name="connsiteY4" fmla="*/ 0 h 769257"/>
              <a:gd name="connsiteX0" fmla="*/ 2066152 w 7402286"/>
              <a:gd name="connsiteY0" fmla="*/ 0 h 1701586"/>
              <a:gd name="connsiteX1" fmla="*/ 0 w 7402286"/>
              <a:gd name="connsiteY1" fmla="*/ 1701586 h 1701586"/>
              <a:gd name="connsiteX2" fmla="*/ 7402286 w 7402286"/>
              <a:gd name="connsiteY2" fmla="*/ 1701586 h 1701586"/>
              <a:gd name="connsiteX3" fmla="*/ 7024915 w 7402286"/>
              <a:gd name="connsiteY3" fmla="*/ 932329 h 1701586"/>
              <a:gd name="connsiteX4" fmla="*/ 2066152 w 7402286"/>
              <a:gd name="connsiteY4" fmla="*/ 0 h 1701586"/>
              <a:gd name="connsiteX0" fmla="*/ 2066152 w 7402286"/>
              <a:gd name="connsiteY0" fmla="*/ 0 h 1701586"/>
              <a:gd name="connsiteX1" fmla="*/ 0 w 7402286"/>
              <a:gd name="connsiteY1" fmla="*/ 1701586 h 1701586"/>
              <a:gd name="connsiteX2" fmla="*/ 7402286 w 7402286"/>
              <a:gd name="connsiteY2" fmla="*/ 1701586 h 1701586"/>
              <a:gd name="connsiteX3" fmla="*/ 2826295 w 7402286"/>
              <a:gd name="connsiteY3" fmla="*/ 17929 h 1701586"/>
              <a:gd name="connsiteX4" fmla="*/ 2066152 w 7402286"/>
              <a:gd name="connsiteY4" fmla="*/ 0 h 1701586"/>
              <a:gd name="connsiteX0" fmla="*/ 2058532 w 7402286"/>
              <a:gd name="connsiteY0" fmla="*/ 0 h 1686346"/>
              <a:gd name="connsiteX1" fmla="*/ 0 w 7402286"/>
              <a:gd name="connsiteY1" fmla="*/ 1686346 h 1686346"/>
              <a:gd name="connsiteX2" fmla="*/ 7402286 w 7402286"/>
              <a:gd name="connsiteY2" fmla="*/ 1686346 h 1686346"/>
              <a:gd name="connsiteX3" fmla="*/ 2826295 w 7402286"/>
              <a:gd name="connsiteY3" fmla="*/ 2689 h 1686346"/>
              <a:gd name="connsiteX4" fmla="*/ 2058532 w 7402286"/>
              <a:gd name="connsiteY4" fmla="*/ 0 h 1686346"/>
              <a:gd name="connsiteX0" fmla="*/ 2058532 w 7402286"/>
              <a:gd name="connsiteY0" fmla="*/ 0 h 1686346"/>
              <a:gd name="connsiteX1" fmla="*/ 0 w 7402286"/>
              <a:gd name="connsiteY1" fmla="*/ 1686346 h 1686346"/>
              <a:gd name="connsiteX2" fmla="*/ 7402286 w 7402286"/>
              <a:gd name="connsiteY2" fmla="*/ 1410574 h 1686346"/>
              <a:gd name="connsiteX3" fmla="*/ 2826295 w 7402286"/>
              <a:gd name="connsiteY3" fmla="*/ 2689 h 1686346"/>
              <a:gd name="connsiteX4" fmla="*/ 2058532 w 7402286"/>
              <a:gd name="connsiteY4" fmla="*/ 0 h 1686346"/>
              <a:gd name="connsiteX0" fmla="*/ 2610075 w 7953829"/>
              <a:gd name="connsiteY0" fmla="*/ 0 h 1410574"/>
              <a:gd name="connsiteX1" fmla="*/ 0 w 7953829"/>
              <a:gd name="connsiteY1" fmla="*/ 1381546 h 1410574"/>
              <a:gd name="connsiteX2" fmla="*/ 7953829 w 7953829"/>
              <a:gd name="connsiteY2" fmla="*/ 1410574 h 1410574"/>
              <a:gd name="connsiteX3" fmla="*/ 3377838 w 7953829"/>
              <a:gd name="connsiteY3" fmla="*/ 2689 h 1410574"/>
              <a:gd name="connsiteX4" fmla="*/ 2610075 w 7953829"/>
              <a:gd name="connsiteY4" fmla="*/ 0 h 141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53829" h="1410574">
                <a:moveTo>
                  <a:pt x="2610075" y="0"/>
                </a:moveTo>
                <a:lnTo>
                  <a:pt x="0" y="1381546"/>
                </a:lnTo>
                <a:lnTo>
                  <a:pt x="7953829" y="1410574"/>
                </a:lnTo>
                <a:lnTo>
                  <a:pt x="3377838" y="2689"/>
                </a:lnTo>
                <a:lnTo>
                  <a:pt x="2610075" y="0"/>
                </a:lnTo>
                <a:close/>
              </a:path>
            </a:pathLst>
          </a:custGeom>
          <a:solidFill>
            <a:schemeClr val="bg1">
              <a:lumMod val="50000"/>
              <a:alpha val="25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26" name="직사각형 625">
            <a:extLst>
              <a:ext uri="{FF2B5EF4-FFF2-40B4-BE49-F238E27FC236}">
                <a16:creationId xmlns:a16="http://schemas.microsoft.com/office/drawing/2014/main" id="{37C4A624-F83B-4FC4-B710-40C84FBAB8EE}"/>
              </a:ext>
            </a:extLst>
          </p:cNvPr>
          <p:cNvSpPr/>
          <p:nvPr/>
        </p:nvSpPr>
        <p:spPr>
          <a:xfrm>
            <a:off x="5180476" y="2036122"/>
            <a:ext cx="514941" cy="743882"/>
          </a:xfrm>
          <a:prstGeom prst="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cxnSp>
        <p:nvCxnSpPr>
          <p:cNvPr id="627" name="꺾인 연결선 20">
            <a:extLst>
              <a:ext uri="{FF2B5EF4-FFF2-40B4-BE49-F238E27FC236}">
                <a16:creationId xmlns:a16="http://schemas.microsoft.com/office/drawing/2014/main" id="{378F7919-2375-48EE-80B4-E0022E376A3C}"/>
              </a:ext>
            </a:extLst>
          </p:cNvPr>
          <p:cNvCxnSpPr>
            <a:stCxn id="626" idx="3"/>
            <a:endCxn id="613" idx="1"/>
          </p:cNvCxnSpPr>
          <p:nvPr/>
        </p:nvCxnSpPr>
        <p:spPr>
          <a:xfrm>
            <a:off x="5695417" y="2408063"/>
            <a:ext cx="615954" cy="1147199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2"/>
            </a:solidFill>
            <a:headEnd type="none" w="med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515F2523-E0C7-4D19-8441-53F8CFE0B51B}"/>
              </a:ext>
            </a:extLst>
          </p:cNvPr>
          <p:cNvGrpSpPr/>
          <p:nvPr/>
        </p:nvGrpSpPr>
        <p:grpSpPr>
          <a:xfrm>
            <a:off x="6311371" y="1882983"/>
            <a:ext cx="4344797" cy="3314249"/>
            <a:chOff x="6671411" y="1869431"/>
            <a:chExt cx="4344797" cy="4795981"/>
          </a:xfrm>
        </p:grpSpPr>
        <p:pic>
          <p:nvPicPr>
            <p:cNvPr id="613" name="그림 612">
              <a:extLst>
                <a:ext uri="{FF2B5EF4-FFF2-40B4-BE49-F238E27FC236}">
                  <a16:creationId xmlns:a16="http://schemas.microsoft.com/office/drawing/2014/main" id="{21880425-A9EB-4155-AA00-9285F3B3B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71411" y="1913291"/>
              <a:ext cx="4344797" cy="4752121"/>
            </a:xfrm>
            <a:prstGeom prst="rect">
              <a:avLst/>
            </a:prstGeom>
            <a:ln w="76200">
              <a:solidFill>
                <a:schemeClr val="accent2"/>
              </a:solidFill>
            </a:ln>
          </p:spPr>
        </p:pic>
        <p:sp>
          <p:nvSpPr>
            <p:cNvPr id="628" name="TextBox 627">
              <a:extLst>
                <a:ext uri="{FF2B5EF4-FFF2-40B4-BE49-F238E27FC236}">
                  <a16:creationId xmlns:a16="http://schemas.microsoft.com/office/drawing/2014/main" id="{B9D24483-978D-41FC-8ABB-3BED78808290}"/>
                </a:ext>
              </a:extLst>
            </p:cNvPr>
            <p:cNvSpPr txBox="1"/>
            <p:nvPr/>
          </p:nvSpPr>
          <p:spPr>
            <a:xfrm>
              <a:off x="8422571" y="1869431"/>
              <a:ext cx="987737" cy="3117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400" b="1">
                  <a:solidFill>
                    <a:schemeClr val="bg1"/>
                  </a:solidFill>
                </a:rPr>
                <a:t>위치</a:t>
              </a:r>
              <a:r>
                <a:rPr lang="en-US" altLang="ko-KR" sz="1400" b="1">
                  <a:solidFill>
                    <a:schemeClr val="bg1"/>
                  </a:solidFill>
                </a:rPr>
                <a:t>[rad]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629" name="TextBox 628">
              <a:extLst>
                <a:ext uri="{FF2B5EF4-FFF2-40B4-BE49-F238E27FC236}">
                  <a16:creationId xmlns:a16="http://schemas.microsoft.com/office/drawing/2014/main" id="{10C82634-AD22-4D1E-A2BA-82FF92A12895}"/>
                </a:ext>
              </a:extLst>
            </p:cNvPr>
            <p:cNvSpPr txBox="1"/>
            <p:nvPr/>
          </p:nvSpPr>
          <p:spPr>
            <a:xfrm>
              <a:off x="8418402" y="3012774"/>
              <a:ext cx="987737" cy="3117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400" b="1">
                  <a:solidFill>
                    <a:schemeClr val="bg1"/>
                  </a:solidFill>
                </a:rPr>
                <a:t>위치</a:t>
              </a:r>
              <a:r>
                <a:rPr lang="en-US" altLang="ko-KR" sz="1400" b="1">
                  <a:solidFill>
                    <a:schemeClr val="bg1"/>
                  </a:solidFill>
                </a:rPr>
                <a:t>[bit]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630" name="TextBox 629">
              <a:extLst>
                <a:ext uri="{FF2B5EF4-FFF2-40B4-BE49-F238E27FC236}">
                  <a16:creationId xmlns:a16="http://schemas.microsoft.com/office/drawing/2014/main" id="{DB361292-AC86-482C-8EA2-80E0BBD9C1D6}"/>
                </a:ext>
              </a:extLst>
            </p:cNvPr>
            <p:cNvSpPr txBox="1"/>
            <p:nvPr/>
          </p:nvSpPr>
          <p:spPr>
            <a:xfrm>
              <a:off x="8406172" y="4258310"/>
              <a:ext cx="987737" cy="3117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400" b="1">
                  <a:solidFill>
                    <a:schemeClr val="bg1"/>
                  </a:solidFill>
                </a:rPr>
                <a:t>속도</a:t>
              </a:r>
              <a:r>
                <a:rPr lang="en-US" altLang="ko-KR" sz="1400" b="1">
                  <a:solidFill>
                    <a:schemeClr val="bg1"/>
                  </a:solidFill>
                </a:rPr>
                <a:t>[bit/s]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631" name="TextBox 630">
              <a:extLst>
                <a:ext uri="{FF2B5EF4-FFF2-40B4-BE49-F238E27FC236}">
                  <a16:creationId xmlns:a16="http://schemas.microsoft.com/office/drawing/2014/main" id="{9811FEC5-19F1-4B16-8150-85BA29570D0D}"/>
                </a:ext>
              </a:extLst>
            </p:cNvPr>
            <p:cNvSpPr txBox="1"/>
            <p:nvPr/>
          </p:nvSpPr>
          <p:spPr>
            <a:xfrm>
              <a:off x="8276473" y="5393969"/>
              <a:ext cx="1271597" cy="3117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400" b="1">
                  <a:solidFill>
                    <a:schemeClr val="bg1"/>
                  </a:solidFill>
                </a:rPr>
                <a:t>가속도</a:t>
              </a:r>
              <a:r>
                <a:rPr lang="en-US" altLang="ko-KR" sz="1400" b="1">
                  <a:solidFill>
                    <a:schemeClr val="bg1"/>
                  </a:solidFill>
                </a:rPr>
                <a:t>[bit/s^2]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</p:grpSp>
      <p:sp>
        <p:nvSpPr>
          <p:cNvPr id="633" name="TextBox 632">
            <a:extLst>
              <a:ext uri="{FF2B5EF4-FFF2-40B4-BE49-F238E27FC236}">
                <a16:creationId xmlns:a16="http://schemas.microsoft.com/office/drawing/2014/main" id="{B6A0207B-1CFC-4F08-839A-B05918E3B406}"/>
              </a:ext>
            </a:extLst>
          </p:cNvPr>
          <p:cNvSpPr txBox="1"/>
          <p:nvPr/>
        </p:nvSpPr>
        <p:spPr>
          <a:xfrm>
            <a:off x="2230736" y="6845418"/>
            <a:ext cx="215743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>
                <a:solidFill>
                  <a:srgbClr val="0000FF"/>
                </a:solidFill>
              </a:rPr>
              <a:t>[1]</a:t>
            </a:r>
            <a:endParaRPr lang="ko-KR" altLang="en-US" sz="1000" b="1">
              <a:solidFill>
                <a:srgbClr val="0000FF"/>
              </a:solidFill>
            </a:endParaRPr>
          </a:p>
        </p:txBody>
      </p:sp>
      <p:sp>
        <p:nvSpPr>
          <p:cNvPr id="634" name="TextBox 633">
            <a:extLst>
              <a:ext uri="{FF2B5EF4-FFF2-40B4-BE49-F238E27FC236}">
                <a16:creationId xmlns:a16="http://schemas.microsoft.com/office/drawing/2014/main" id="{AD55A4CE-ACBE-402E-B89C-73FD8D04F6CE}"/>
              </a:ext>
            </a:extLst>
          </p:cNvPr>
          <p:cNvSpPr txBox="1"/>
          <p:nvPr/>
        </p:nvSpPr>
        <p:spPr>
          <a:xfrm>
            <a:off x="2230736" y="7481175"/>
            <a:ext cx="215743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>
                <a:solidFill>
                  <a:srgbClr val="0000FF"/>
                </a:solidFill>
              </a:rPr>
              <a:t>[2]</a:t>
            </a:r>
            <a:endParaRPr lang="ko-KR" altLang="en-US" sz="1000" b="1">
              <a:solidFill>
                <a:srgbClr val="0000FF"/>
              </a:solidFill>
            </a:endParaRPr>
          </a:p>
        </p:txBody>
      </p:sp>
      <p:sp>
        <p:nvSpPr>
          <p:cNvPr id="635" name="TextBox 634">
            <a:extLst>
              <a:ext uri="{FF2B5EF4-FFF2-40B4-BE49-F238E27FC236}">
                <a16:creationId xmlns:a16="http://schemas.microsoft.com/office/drawing/2014/main" id="{1E4B275F-4E94-42DD-AF45-AE7049008A84}"/>
              </a:ext>
            </a:extLst>
          </p:cNvPr>
          <p:cNvSpPr txBox="1"/>
          <p:nvPr/>
        </p:nvSpPr>
        <p:spPr>
          <a:xfrm>
            <a:off x="2230736" y="8116932"/>
            <a:ext cx="215743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>
                <a:solidFill>
                  <a:srgbClr val="0000FF"/>
                </a:solidFill>
              </a:rPr>
              <a:t>[3]</a:t>
            </a:r>
            <a:endParaRPr lang="ko-KR" altLang="en-US" sz="1000" b="1">
              <a:solidFill>
                <a:srgbClr val="0000FF"/>
              </a:solidFill>
            </a:endParaRPr>
          </a:p>
        </p:txBody>
      </p:sp>
      <p:sp>
        <p:nvSpPr>
          <p:cNvPr id="636" name="TextBox 635">
            <a:extLst>
              <a:ext uri="{FF2B5EF4-FFF2-40B4-BE49-F238E27FC236}">
                <a16:creationId xmlns:a16="http://schemas.microsoft.com/office/drawing/2014/main" id="{30965B2B-11B6-4691-B3AA-640FF3482A3C}"/>
              </a:ext>
            </a:extLst>
          </p:cNvPr>
          <p:cNvSpPr txBox="1"/>
          <p:nvPr/>
        </p:nvSpPr>
        <p:spPr>
          <a:xfrm>
            <a:off x="2683565" y="8504136"/>
            <a:ext cx="215743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>
                <a:solidFill>
                  <a:srgbClr val="0000FF"/>
                </a:solidFill>
              </a:rPr>
              <a:t>[4]</a:t>
            </a:r>
            <a:endParaRPr lang="ko-KR" altLang="en-US" sz="1000" b="1">
              <a:solidFill>
                <a:srgbClr val="0000FF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C2D6475-5D67-4638-AC5D-9BCB23335282}"/>
              </a:ext>
            </a:extLst>
          </p:cNvPr>
          <p:cNvGrpSpPr>
            <a:grpSpLocks noChangeAspect="1"/>
          </p:cNvGrpSpPr>
          <p:nvPr/>
        </p:nvGrpSpPr>
        <p:grpSpPr>
          <a:xfrm>
            <a:off x="6956670" y="5577961"/>
            <a:ext cx="3054197" cy="3283940"/>
            <a:chOff x="9463383" y="5109449"/>
            <a:chExt cx="6429990" cy="7864219"/>
          </a:xfrm>
        </p:grpSpPr>
        <p:grpSp>
          <p:nvGrpSpPr>
            <p:cNvPr id="645" name="그룹 644">
              <a:extLst>
                <a:ext uri="{FF2B5EF4-FFF2-40B4-BE49-F238E27FC236}">
                  <a16:creationId xmlns:a16="http://schemas.microsoft.com/office/drawing/2014/main" id="{83FE9379-C8B0-44A1-AEF7-8AD9C5439F4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63393" y="5109449"/>
              <a:ext cx="3904286" cy="863069"/>
              <a:chOff x="10669120" y="6634161"/>
              <a:chExt cx="2585309" cy="571500"/>
            </a:xfrm>
          </p:grpSpPr>
          <p:pic>
            <p:nvPicPr>
              <p:cNvPr id="646" name="그림 645">
                <a:extLst>
                  <a:ext uri="{FF2B5EF4-FFF2-40B4-BE49-F238E27FC236}">
                    <a16:creationId xmlns:a16="http://schemas.microsoft.com/office/drawing/2014/main" id="{D274953E-39E7-491A-B1E2-0DD8811898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69120" y="6634161"/>
                <a:ext cx="1057275" cy="200025"/>
              </a:xfrm>
              <a:prstGeom prst="rect">
                <a:avLst/>
              </a:prstGeom>
            </p:spPr>
          </p:pic>
          <p:pic>
            <p:nvPicPr>
              <p:cNvPr id="647" name="그림 646">
                <a:extLst>
                  <a:ext uri="{FF2B5EF4-FFF2-40B4-BE49-F238E27FC236}">
                    <a16:creationId xmlns:a16="http://schemas.microsoft.com/office/drawing/2014/main" id="{2621FB76-BDB5-40D1-8F8A-FF528897D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54129" y="6834186"/>
                <a:ext cx="2400300" cy="371475"/>
              </a:xfrm>
              <a:prstGeom prst="rect">
                <a:avLst/>
              </a:prstGeom>
            </p:spPr>
          </p:pic>
        </p:grpSp>
        <p:grpSp>
          <p:nvGrpSpPr>
            <p:cNvPr id="648" name="그룹 647">
              <a:extLst>
                <a:ext uri="{FF2B5EF4-FFF2-40B4-BE49-F238E27FC236}">
                  <a16:creationId xmlns:a16="http://schemas.microsoft.com/office/drawing/2014/main" id="{3CE615AD-6AA9-4DB6-BA1E-10FE804101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63383" y="6078644"/>
              <a:ext cx="5261234" cy="844867"/>
              <a:chOff x="10706100" y="7603355"/>
              <a:chExt cx="3483843" cy="559447"/>
            </a:xfrm>
          </p:grpSpPr>
          <p:pic>
            <p:nvPicPr>
              <p:cNvPr id="649" name="그림 648">
                <a:extLst>
                  <a:ext uri="{FF2B5EF4-FFF2-40B4-BE49-F238E27FC236}">
                    <a16:creationId xmlns:a16="http://schemas.microsoft.com/office/drawing/2014/main" id="{220FAD50-3417-457D-9825-DD83DFE48B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06100" y="7603355"/>
                <a:ext cx="1076325" cy="190500"/>
              </a:xfrm>
              <a:prstGeom prst="rect">
                <a:avLst/>
              </a:prstGeom>
            </p:spPr>
          </p:pic>
          <p:pic>
            <p:nvPicPr>
              <p:cNvPr id="650" name="그림 649">
                <a:extLst>
                  <a:ext uri="{FF2B5EF4-FFF2-40B4-BE49-F238E27FC236}">
                    <a16:creationId xmlns:a16="http://schemas.microsoft.com/office/drawing/2014/main" id="{AF5749F6-17B8-4A9E-8B7A-6F5AA7620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913343" y="7791327"/>
                <a:ext cx="3276600" cy="371475"/>
              </a:xfrm>
              <a:prstGeom prst="rect">
                <a:avLst/>
              </a:prstGeom>
            </p:spPr>
          </p:pic>
        </p:grpSp>
        <p:grpSp>
          <p:nvGrpSpPr>
            <p:cNvPr id="651" name="그룹 650">
              <a:extLst>
                <a:ext uri="{FF2B5EF4-FFF2-40B4-BE49-F238E27FC236}">
                  <a16:creationId xmlns:a16="http://schemas.microsoft.com/office/drawing/2014/main" id="{5D0F8FAC-A2A3-468B-A8A8-11171E7500B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63384" y="7130263"/>
              <a:ext cx="6429989" cy="2794240"/>
              <a:chOff x="10706100" y="8369826"/>
              <a:chExt cx="4257760" cy="1850268"/>
            </a:xfrm>
          </p:grpSpPr>
          <p:pic>
            <p:nvPicPr>
              <p:cNvPr id="652" name="그림 651">
                <a:extLst>
                  <a:ext uri="{FF2B5EF4-FFF2-40B4-BE49-F238E27FC236}">
                    <a16:creationId xmlns:a16="http://schemas.microsoft.com/office/drawing/2014/main" id="{D130D3E7-53BC-4924-A1B9-52F4764C23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06100" y="8369826"/>
                <a:ext cx="1085850" cy="161925"/>
              </a:xfrm>
              <a:prstGeom prst="rect">
                <a:avLst/>
              </a:prstGeom>
            </p:spPr>
          </p:pic>
          <p:pic>
            <p:nvPicPr>
              <p:cNvPr id="653" name="그림 652">
                <a:extLst>
                  <a:ext uri="{FF2B5EF4-FFF2-40B4-BE49-F238E27FC236}">
                    <a16:creationId xmlns:a16="http://schemas.microsoft.com/office/drawing/2014/main" id="{CF02157A-AC2E-4B6C-BD7F-9F93D975E1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49060" y="8581794"/>
                <a:ext cx="4114800" cy="1638300"/>
              </a:xfrm>
              <a:prstGeom prst="rect">
                <a:avLst/>
              </a:prstGeom>
            </p:spPr>
          </p:pic>
        </p:grpSp>
        <p:grpSp>
          <p:nvGrpSpPr>
            <p:cNvPr id="654" name="그룹 653">
              <a:extLst>
                <a:ext uri="{FF2B5EF4-FFF2-40B4-BE49-F238E27FC236}">
                  <a16:creationId xmlns:a16="http://schemas.microsoft.com/office/drawing/2014/main" id="{E1B6735E-5E1E-45F0-B9B4-03A3CBBB5BC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63386" y="10184830"/>
              <a:ext cx="5075306" cy="2788838"/>
              <a:chOff x="10702558" y="10363679"/>
              <a:chExt cx="3360726" cy="1846691"/>
            </a:xfrm>
          </p:grpSpPr>
          <p:pic>
            <p:nvPicPr>
              <p:cNvPr id="655" name="그림 654">
                <a:extLst>
                  <a:ext uri="{FF2B5EF4-FFF2-40B4-BE49-F238E27FC236}">
                    <a16:creationId xmlns:a16="http://schemas.microsoft.com/office/drawing/2014/main" id="{226F4008-8E3D-410F-B1DC-BF513577C4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702558" y="10363679"/>
                <a:ext cx="1066800" cy="171450"/>
              </a:xfrm>
              <a:prstGeom prst="rect">
                <a:avLst/>
              </a:prstGeom>
            </p:spPr>
          </p:pic>
          <p:pic>
            <p:nvPicPr>
              <p:cNvPr id="656" name="그림 655">
                <a:extLst>
                  <a:ext uri="{FF2B5EF4-FFF2-40B4-BE49-F238E27FC236}">
                    <a16:creationId xmlns:a16="http://schemas.microsoft.com/office/drawing/2014/main" id="{EDD088B2-B803-4A7F-B9BA-9A14A48A80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862884" y="10533970"/>
                <a:ext cx="3200400" cy="1676400"/>
              </a:xfrm>
              <a:prstGeom prst="rect">
                <a:avLst/>
              </a:prstGeom>
            </p:spPr>
          </p:pic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A72577-69D7-4BAF-8423-8F000EAABE5B}"/>
              </a:ext>
            </a:extLst>
          </p:cNvPr>
          <p:cNvSpPr/>
          <p:nvPr/>
        </p:nvSpPr>
        <p:spPr>
          <a:xfrm>
            <a:off x="2809980" y="9227783"/>
            <a:ext cx="6043642" cy="651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img4_3_logic_modeling.png</a:t>
            </a:r>
          </a:p>
        </p:txBody>
      </p:sp>
    </p:spTree>
    <p:extLst>
      <p:ext uri="{BB962C8B-B14F-4D97-AF65-F5344CB8AC3E}">
        <p14:creationId xmlns:p14="http://schemas.microsoft.com/office/powerpoint/2010/main" val="3405267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0853739" y="4751673"/>
            <a:ext cx="3374714" cy="5220046"/>
            <a:chOff x="10853739" y="4751673"/>
            <a:chExt cx="3374714" cy="5220046"/>
          </a:xfrm>
        </p:grpSpPr>
        <p:grpSp>
          <p:nvGrpSpPr>
            <p:cNvPr id="749" name="그룹 748"/>
            <p:cNvGrpSpPr/>
            <p:nvPr/>
          </p:nvGrpSpPr>
          <p:grpSpPr>
            <a:xfrm>
              <a:off x="12294878" y="5668084"/>
              <a:ext cx="1933575" cy="2999423"/>
              <a:chOff x="6824662" y="4244340"/>
              <a:chExt cx="1933575" cy="2999423"/>
            </a:xfrm>
          </p:grpSpPr>
          <p:grpSp>
            <p:nvGrpSpPr>
              <p:cNvPr id="750" name="그룹 749"/>
              <p:cNvGrpSpPr/>
              <p:nvPr/>
            </p:nvGrpSpPr>
            <p:grpSpPr>
              <a:xfrm>
                <a:off x="6852491" y="4444591"/>
                <a:ext cx="491564" cy="2766456"/>
                <a:chOff x="6392000" y="3809612"/>
                <a:chExt cx="606699" cy="4115160"/>
              </a:xfrm>
            </p:grpSpPr>
            <p:sp>
              <p:nvSpPr>
                <p:cNvPr id="844" name="직사각형 843"/>
                <p:cNvSpPr/>
                <p:nvPr/>
              </p:nvSpPr>
              <p:spPr>
                <a:xfrm rot="5400000">
                  <a:off x="6621680" y="357993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5" name="직사각형 844"/>
                <p:cNvSpPr/>
                <p:nvPr/>
              </p:nvSpPr>
              <p:spPr>
                <a:xfrm rot="5400000">
                  <a:off x="6621680" y="372727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6" name="직사각형 845"/>
                <p:cNvSpPr/>
                <p:nvPr/>
              </p:nvSpPr>
              <p:spPr>
                <a:xfrm rot="5400000">
                  <a:off x="6621680" y="38746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7" name="직사각형 846"/>
                <p:cNvSpPr/>
                <p:nvPr/>
              </p:nvSpPr>
              <p:spPr>
                <a:xfrm rot="5400000">
                  <a:off x="6621680" y="40219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8" name="직사각형 847"/>
                <p:cNvSpPr/>
                <p:nvPr/>
              </p:nvSpPr>
              <p:spPr>
                <a:xfrm rot="5400000">
                  <a:off x="6621680" y="416929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9" name="직사각형 848"/>
                <p:cNvSpPr/>
                <p:nvPr/>
              </p:nvSpPr>
              <p:spPr>
                <a:xfrm rot="5400000">
                  <a:off x="6621680" y="431663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0" name="직사각형 849"/>
                <p:cNvSpPr/>
                <p:nvPr/>
              </p:nvSpPr>
              <p:spPr>
                <a:xfrm rot="5400000">
                  <a:off x="6621680" y="446397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1" name="직사각형 850"/>
                <p:cNvSpPr/>
                <p:nvPr/>
              </p:nvSpPr>
              <p:spPr>
                <a:xfrm rot="5400000">
                  <a:off x="6621680" y="461131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2" name="직사각형 851"/>
                <p:cNvSpPr/>
                <p:nvPr/>
              </p:nvSpPr>
              <p:spPr>
                <a:xfrm rot="5400000">
                  <a:off x="6621680" y="622169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3" name="직사각형 852"/>
                <p:cNvSpPr/>
                <p:nvPr/>
              </p:nvSpPr>
              <p:spPr>
                <a:xfrm rot="5400000">
                  <a:off x="6621680" y="636903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4" name="직사각형 853"/>
                <p:cNvSpPr/>
                <p:nvPr/>
              </p:nvSpPr>
              <p:spPr>
                <a:xfrm rot="5400000">
                  <a:off x="6621680" y="651637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5" name="직사각형 854"/>
                <p:cNvSpPr/>
                <p:nvPr/>
              </p:nvSpPr>
              <p:spPr>
                <a:xfrm rot="5400000">
                  <a:off x="6621680" y="666371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6" name="직사각형 855"/>
                <p:cNvSpPr/>
                <p:nvPr/>
              </p:nvSpPr>
              <p:spPr>
                <a:xfrm rot="5400000">
                  <a:off x="6621680" y="681105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VCC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7" name="직사각형 856"/>
                <p:cNvSpPr/>
                <p:nvPr/>
              </p:nvSpPr>
              <p:spPr>
                <a:xfrm rot="5400000">
                  <a:off x="6621680" y="695839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8" name="직사각형 857"/>
                <p:cNvSpPr/>
                <p:nvPr/>
              </p:nvSpPr>
              <p:spPr>
                <a:xfrm rot="5400000">
                  <a:off x="6621680" y="710573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9" name="직사각형 858"/>
                <p:cNvSpPr/>
                <p:nvPr/>
              </p:nvSpPr>
              <p:spPr>
                <a:xfrm rot="5400000">
                  <a:off x="6621680" y="725307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0" name="직사각형 859"/>
                <p:cNvSpPr/>
                <p:nvPr/>
              </p:nvSpPr>
              <p:spPr>
                <a:xfrm rot="5400000">
                  <a:off x="6621680" y="74004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1" name="직사각형 860"/>
                <p:cNvSpPr/>
                <p:nvPr/>
              </p:nvSpPr>
              <p:spPr>
                <a:xfrm rot="5400000">
                  <a:off x="6621680" y="75477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2" name="직사각형 861"/>
                <p:cNvSpPr/>
                <p:nvPr/>
              </p:nvSpPr>
              <p:spPr>
                <a:xfrm rot="5400000">
                  <a:off x="6621680" y="490599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3" name="직사각형 862"/>
                <p:cNvSpPr/>
                <p:nvPr/>
              </p:nvSpPr>
              <p:spPr>
                <a:xfrm rot="5400000">
                  <a:off x="6621680" y="505333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4" name="직사각형 863"/>
                <p:cNvSpPr/>
                <p:nvPr/>
              </p:nvSpPr>
              <p:spPr>
                <a:xfrm rot="5400000">
                  <a:off x="6621680" y="520067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5" name="직사각형 864"/>
                <p:cNvSpPr/>
                <p:nvPr/>
              </p:nvSpPr>
              <p:spPr>
                <a:xfrm rot="5400000">
                  <a:off x="6621680" y="534801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6" name="직사각형 865"/>
                <p:cNvSpPr/>
                <p:nvPr/>
              </p:nvSpPr>
              <p:spPr>
                <a:xfrm rot="5400000">
                  <a:off x="6621680" y="549535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7" name="직사각형 866"/>
                <p:cNvSpPr/>
                <p:nvPr/>
              </p:nvSpPr>
              <p:spPr>
                <a:xfrm rot="5400000">
                  <a:off x="6621680" y="564268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8" name="직사각형 867"/>
                <p:cNvSpPr/>
                <p:nvPr/>
              </p:nvSpPr>
              <p:spPr>
                <a:xfrm rot="5400000">
                  <a:off x="6621680" y="579002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PTC14_ADC0_SE12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9" name="직사각형 868"/>
                <p:cNvSpPr/>
                <p:nvPr/>
              </p:nvSpPr>
              <p:spPr>
                <a:xfrm rot="5400000">
                  <a:off x="6621680" y="593736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51" name="그룹 750"/>
              <p:cNvGrpSpPr/>
              <p:nvPr/>
            </p:nvGrpSpPr>
            <p:grpSpPr>
              <a:xfrm>
                <a:off x="7338394" y="4444592"/>
                <a:ext cx="357057" cy="2766456"/>
                <a:chOff x="7003727" y="3809613"/>
                <a:chExt cx="633633" cy="4115160"/>
              </a:xfrm>
            </p:grpSpPr>
            <p:sp>
              <p:nvSpPr>
                <p:cNvPr id="818" name="직사각형 817"/>
                <p:cNvSpPr/>
                <p:nvPr/>
              </p:nvSpPr>
              <p:spPr>
                <a:xfrm rot="5400000">
                  <a:off x="7246874" y="356646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9" name="직사각형 818"/>
                <p:cNvSpPr/>
                <p:nvPr/>
              </p:nvSpPr>
              <p:spPr>
                <a:xfrm rot="5400000">
                  <a:off x="7246874" y="371380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IOREF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0" name="직사각형 819"/>
                <p:cNvSpPr/>
                <p:nvPr/>
              </p:nvSpPr>
              <p:spPr>
                <a:xfrm rot="5400000">
                  <a:off x="7246874" y="38611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PTA5_RESET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1" name="직사각형 820"/>
                <p:cNvSpPr/>
                <p:nvPr/>
              </p:nvSpPr>
              <p:spPr>
                <a:xfrm rot="5400000">
                  <a:off x="7246874" y="40084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3V3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2" name="직사각형 821"/>
                <p:cNvSpPr/>
                <p:nvPr/>
              </p:nvSpPr>
              <p:spPr>
                <a:xfrm rot="5400000">
                  <a:off x="7246874" y="4155826"/>
                  <a:ext cx="147340" cy="63363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5V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3" name="직사각형 822"/>
                <p:cNvSpPr/>
                <p:nvPr/>
              </p:nvSpPr>
              <p:spPr>
                <a:xfrm rot="5400000">
                  <a:off x="7246874" y="430316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4" name="직사각형 823"/>
                <p:cNvSpPr/>
                <p:nvPr/>
              </p:nvSpPr>
              <p:spPr>
                <a:xfrm rot="5400000">
                  <a:off x="7246874" y="445050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5" name="직사각형 824"/>
                <p:cNvSpPr/>
                <p:nvPr/>
              </p:nvSpPr>
              <p:spPr>
                <a:xfrm rot="5400000">
                  <a:off x="7246874" y="4597845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6" name="직사각형 825"/>
                <p:cNvSpPr/>
                <p:nvPr/>
              </p:nvSpPr>
              <p:spPr>
                <a:xfrm rot="5400000">
                  <a:off x="7246874" y="620822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PTA15,D11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7" name="직사각형 826"/>
                <p:cNvSpPr/>
                <p:nvPr/>
              </p:nvSpPr>
              <p:spPr>
                <a:xfrm rot="5400000">
                  <a:off x="7246874" y="635556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PTA16,D10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8" name="직사각형 827"/>
                <p:cNvSpPr/>
                <p:nvPr/>
              </p:nvSpPr>
              <p:spPr>
                <a:xfrm rot="5400000">
                  <a:off x="7246874" y="650290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9" name="직사각형 828"/>
                <p:cNvSpPr/>
                <p:nvPr/>
              </p:nvSpPr>
              <p:spPr>
                <a:xfrm rot="5400000">
                  <a:off x="7246874" y="665024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PTA0</a:t>
                  </a:r>
                </a:p>
              </p:txBody>
            </p:sp>
            <p:sp>
              <p:nvSpPr>
                <p:cNvPr id="830" name="직사각형 829"/>
                <p:cNvSpPr/>
                <p:nvPr/>
              </p:nvSpPr>
              <p:spPr>
                <a:xfrm rot="5400000">
                  <a:off x="7246874" y="679758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1" name="직사각형 830"/>
                <p:cNvSpPr/>
                <p:nvPr/>
              </p:nvSpPr>
              <p:spPr>
                <a:xfrm rot="5400000">
                  <a:off x="7246874" y="694492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2" name="직사각형 831"/>
                <p:cNvSpPr/>
                <p:nvPr/>
              </p:nvSpPr>
              <p:spPr>
                <a:xfrm rot="5400000">
                  <a:off x="7246874" y="709226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3" name="직사각형 832"/>
                <p:cNvSpPr/>
                <p:nvPr/>
              </p:nvSpPr>
              <p:spPr>
                <a:xfrm rot="5400000">
                  <a:off x="7246874" y="723960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4" name="직사각형 833"/>
                <p:cNvSpPr/>
                <p:nvPr/>
              </p:nvSpPr>
              <p:spPr>
                <a:xfrm rot="5400000">
                  <a:off x="7246874" y="73869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GPIO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5" name="직사각형 834"/>
                <p:cNvSpPr/>
                <p:nvPr/>
              </p:nvSpPr>
              <p:spPr>
                <a:xfrm rot="5400000">
                  <a:off x="7246874" y="75342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N/A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6" name="직사각형 835"/>
                <p:cNvSpPr/>
                <p:nvPr/>
              </p:nvSpPr>
              <p:spPr>
                <a:xfrm rot="5400000">
                  <a:off x="7246874" y="489252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7" name="직사각형 836"/>
                <p:cNvSpPr/>
                <p:nvPr/>
              </p:nvSpPr>
              <p:spPr>
                <a:xfrm rot="5400000">
                  <a:off x="7246874" y="503986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8" name="직사각형 837"/>
                <p:cNvSpPr/>
                <p:nvPr/>
              </p:nvSpPr>
              <p:spPr>
                <a:xfrm rot="5400000">
                  <a:off x="7246874" y="518720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9" name="직사각형 838"/>
                <p:cNvSpPr/>
                <p:nvPr/>
              </p:nvSpPr>
              <p:spPr>
                <a:xfrm rot="5400000">
                  <a:off x="7246874" y="533454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0" name="직사각형 839"/>
                <p:cNvSpPr/>
                <p:nvPr/>
              </p:nvSpPr>
              <p:spPr>
                <a:xfrm rot="5400000">
                  <a:off x="7246874" y="548188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PTA2,A6,E11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1" name="직사각형 840"/>
                <p:cNvSpPr/>
                <p:nvPr/>
              </p:nvSpPr>
              <p:spPr>
                <a:xfrm rot="5400000">
                  <a:off x="7246874" y="562922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2" name="직사각형 841"/>
                <p:cNvSpPr/>
                <p:nvPr/>
              </p:nvSpPr>
              <p:spPr>
                <a:xfrm rot="5400000">
                  <a:off x="7246874" y="577656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3" name="직사각형 842"/>
                <p:cNvSpPr/>
                <p:nvPr/>
              </p:nvSpPr>
              <p:spPr>
                <a:xfrm rot="5400000">
                  <a:off x="7246874" y="592390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52" name="TextBox 751"/>
              <p:cNvSpPr txBox="1"/>
              <p:nvPr/>
            </p:nvSpPr>
            <p:spPr>
              <a:xfrm>
                <a:off x="7721227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3" name="TextBox 752"/>
              <p:cNvSpPr txBox="1"/>
              <p:nvPr/>
            </p:nvSpPr>
            <p:spPr>
              <a:xfrm>
                <a:off x="7721227" y="534484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4" name="TextBox 753"/>
              <p:cNvSpPr txBox="1"/>
              <p:nvPr/>
            </p:nvSpPr>
            <p:spPr>
              <a:xfrm>
                <a:off x="7721227" y="4452734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755" name="그룹 754"/>
              <p:cNvGrpSpPr/>
              <p:nvPr/>
            </p:nvGrpSpPr>
            <p:grpSpPr>
              <a:xfrm>
                <a:off x="8220240" y="4270746"/>
                <a:ext cx="355012" cy="2940301"/>
                <a:chOff x="10977037" y="3285815"/>
                <a:chExt cx="804518" cy="4373759"/>
              </a:xfrm>
              <a:solidFill>
                <a:schemeClr val="bg1"/>
              </a:solidFill>
            </p:grpSpPr>
            <p:sp>
              <p:nvSpPr>
                <p:cNvPr id="790" name="직사각형 789"/>
                <p:cNvSpPr/>
                <p:nvPr/>
              </p:nvSpPr>
              <p:spPr>
                <a:xfrm rot="5400000">
                  <a:off x="11305626" y="29572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1" name="직사각형 790"/>
                <p:cNvSpPr/>
                <p:nvPr/>
              </p:nvSpPr>
              <p:spPr>
                <a:xfrm rot="5400000">
                  <a:off x="11305626" y="31045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2" name="직사각형 791"/>
                <p:cNvSpPr/>
                <p:nvPr/>
              </p:nvSpPr>
              <p:spPr>
                <a:xfrm rot="5400000">
                  <a:off x="11305626" y="325190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Analog 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3" name="직사각형 792"/>
                <p:cNvSpPr/>
                <p:nvPr/>
              </p:nvSpPr>
              <p:spPr>
                <a:xfrm rot="5400000">
                  <a:off x="11305626" y="3399246"/>
                  <a:ext cx="147340" cy="80451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4" name="직사각형 793"/>
                <p:cNvSpPr/>
                <p:nvPr/>
              </p:nvSpPr>
              <p:spPr>
                <a:xfrm rot="5400000">
                  <a:off x="11305626" y="35465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5" name="직사각형 794"/>
                <p:cNvSpPr/>
                <p:nvPr/>
              </p:nvSpPr>
              <p:spPr>
                <a:xfrm rot="5400000">
                  <a:off x="11305626" y="369392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6" name="직사각형 795"/>
                <p:cNvSpPr/>
                <p:nvPr/>
              </p:nvSpPr>
              <p:spPr>
                <a:xfrm rot="5400000">
                  <a:off x="11305626" y="384126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7" name="직사각형 796"/>
                <p:cNvSpPr/>
                <p:nvPr/>
              </p:nvSpPr>
              <p:spPr>
                <a:xfrm rot="5400000">
                  <a:off x="11305626" y="398860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8" name="직사각형 797"/>
                <p:cNvSpPr/>
                <p:nvPr/>
              </p:nvSpPr>
              <p:spPr>
                <a:xfrm rot="5400000">
                  <a:off x="11305626" y="4135944"/>
                  <a:ext cx="147340" cy="804518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9" name="직사각형 798"/>
                <p:cNvSpPr/>
                <p:nvPr/>
              </p:nvSpPr>
              <p:spPr>
                <a:xfrm rot="5400000">
                  <a:off x="11305626" y="4283284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0" name="직사각형 799"/>
                <p:cNvSpPr/>
                <p:nvPr/>
              </p:nvSpPr>
              <p:spPr>
                <a:xfrm rot="5400000">
                  <a:off x="11305626" y="585758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1" name="직사각형 800"/>
                <p:cNvSpPr/>
                <p:nvPr/>
              </p:nvSpPr>
              <p:spPr>
                <a:xfrm rot="5400000">
                  <a:off x="11305626" y="600492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2" name="직사각형 801"/>
                <p:cNvSpPr/>
                <p:nvPr/>
              </p:nvSpPr>
              <p:spPr>
                <a:xfrm rot="5400000">
                  <a:off x="11305626" y="615226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3" name="직사각형 802"/>
                <p:cNvSpPr/>
                <p:nvPr/>
              </p:nvSpPr>
              <p:spPr>
                <a:xfrm rot="5400000">
                  <a:off x="11305626" y="629960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4" name="직사각형 803"/>
                <p:cNvSpPr/>
                <p:nvPr/>
              </p:nvSpPr>
              <p:spPr>
                <a:xfrm rot="5400000">
                  <a:off x="11305626" y="644694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5" name="직사각형 804"/>
                <p:cNvSpPr/>
                <p:nvPr/>
              </p:nvSpPr>
              <p:spPr>
                <a:xfrm rot="5400000">
                  <a:off x="11305626" y="65942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6" name="직사각형 805"/>
                <p:cNvSpPr/>
                <p:nvPr/>
              </p:nvSpPr>
              <p:spPr>
                <a:xfrm rot="5400000">
                  <a:off x="11305626" y="67416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7" name="직사각형 806"/>
                <p:cNvSpPr/>
                <p:nvPr/>
              </p:nvSpPr>
              <p:spPr>
                <a:xfrm rot="5400000">
                  <a:off x="11305626" y="68889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8" name="직사각형 807"/>
                <p:cNvSpPr/>
                <p:nvPr/>
              </p:nvSpPr>
              <p:spPr>
                <a:xfrm rot="5400000">
                  <a:off x="11305626" y="703630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9" name="직사각형 808"/>
                <p:cNvSpPr/>
                <p:nvPr/>
              </p:nvSpPr>
              <p:spPr>
                <a:xfrm rot="5400000">
                  <a:off x="11305626" y="718364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0" name="직사각형 809"/>
                <p:cNvSpPr/>
                <p:nvPr/>
              </p:nvSpPr>
              <p:spPr>
                <a:xfrm rot="5400000">
                  <a:off x="11305626" y="452001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PTC11,E8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1" name="직사각형 810"/>
                <p:cNvSpPr/>
                <p:nvPr/>
              </p:nvSpPr>
              <p:spPr>
                <a:xfrm rot="5400000">
                  <a:off x="11305626" y="4667358"/>
                  <a:ext cx="147340" cy="804518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PTC10,C3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2" name="직사각형 811"/>
                <p:cNvSpPr/>
                <p:nvPr/>
              </p:nvSpPr>
              <p:spPr>
                <a:xfrm rot="5400000">
                  <a:off x="11305626" y="481469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3" name="직사각형 812"/>
                <p:cNvSpPr/>
                <p:nvPr/>
              </p:nvSpPr>
              <p:spPr>
                <a:xfrm rot="5400000">
                  <a:off x="11305626" y="4962038"/>
                  <a:ext cx="147340" cy="804518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4" name="직사각형 813"/>
                <p:cNvSpPr/>
                <p:nvPr/>
              </p:nvSpPr>
              <p:spPr>
                <a:xfrm rot="5400000">
                  <a:off x="11305626" y="510937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5" name="직사각형 814"/>
                <p:cNvSpPr/>
                <p:nvPr/>
              </p:nvSpPr>
              <p:spPr>
                <a:xfrm rot="5400000">
                  <a:off x="11305626" y="5256717"/>
                  <a:ext cx="147340" cy="80451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6" name="직사각형 815"/>
                <p:cNvSpPr/>
                <p:nvPr/>
              </p:nvSpPr>
              <p:spPr>
                <a:xfrm rot="5400000">
                  <a:off x="11305626" y="540405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7" name="직사각형 816"/>
                <p:cNvSpPr/>
                <p:nvPr/>
              </p:nvSpPr>
              <p:spPr>
                <a:xfrm rot="5400000">
                  <a:off x="11305626" y="555139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56" name="TextBox 755"/>
              <p:cNvSpPr txBox="1"/>
              <p:nvPr/>
            </p:nvSpPr>
            <p:spPr>
              <a:xfrm>
                <a:off x="8087208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7" name="TextBox 756"/>
              <p:cNvSpPr txBox="1"/>
              <p:nvPr/>
            </p:nvSpPr>
            <p:spPr>
              <a:xfrm>
                <a:off x="8087208" y="532836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8" name="TextBox 757"/>
              <p:cNvSpPr txBox="1"/>
              <p:nvPr/>
            </p:nvSpPr>
            <p:spPr>
              <a:xfrm>
                <a:off x="8087208" y="427889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759" name="그룹 758"/>
              <p:cNvGrpSpPr/>
              <p:nvPr/>
            </p:nvGrpSpPr>
            <p:grpSpPr>
              <a:xfrm>
                <a:off x="8536703" y="4270747"/>
                <a:ext cx="194389" cy="2940301"/>
                <a:chOff x="11785688" y="3285816"/>
                <a:chExt cx="621763" cy="4373759"/>
              </a:xfrm>
              <a:solidFill>
                <a:schemeClr val="bg1"/>
              </a:solidFill>
            </p:grpSpPr>
            <p:sp>
              <p:nvSpPr>
                <p:cNvPr id="762" name="직사각형 761"/>
                <p:cNvSpPr/>
                <p:nvPr/>
              </p:nvSpPr>
              <p:spPr>
                <a:xfrm rot="5400000">
                  <a:off x="12022900" y="30486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3" name="직사각형 762"/>
                <p:cNvSpPr/>
                <p:nvPr/>
              </p:nvSpPr>
              <p:spPr>
                <a:xfrm rot="5400000">
                  <a:off x="12022900" y="31959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4" name="직사각형 763"/>
                <p:cNvSpPr/>
                <p:nvPr/>
              </p:nvSpPr>
              <p:spPr>
                <a:xfrm rot="5400000">
                  <a:off x="12022900" y="334328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5" name="직사각형 764"/>
                <p:cNvSpPr/>
                <p:nvPr/>
              </p:nvSpPr>
              <p:spPr>
                <a:xfrm rot="5400000">
                  <a:off x="12022900" y="349062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6" name="직사각형 765"/>
                <p:cNvSpPr/>
                <p:nvPr/>
              </p:nvSpPr>
              <p:spPr>
                <a:xfrm rot="5400000">
                  <a:off x="12022900" y="363796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7" name="직사각형 766"/>
                <p:cNvSpPr/>
                <p:nvPr/>
              </p:nvSpPr>
              <p:spPr>
                <a:xfrm rot="5400000">
                  <a:off x="12022900" y="378530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8" name="직사각형 767"/>
                <p:cNvSpPr/>
                <p:nvPr/>
              </p:nvSpPr>
              <p:spPr>
                <a:xfrm rot="5400000">
                  <a:off x="12022900" y="393264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9" name="직사각형 768"/>
                <p:cNvSpPr/>
                <p:nvPr/>
              </p:nvSpPr>
              <p:spPr>
                <a:xfrm rot="5400000">
                  <a:off x="12022900" y="40799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0" name="직사각형 769"/>
                <p:cNvSpPr/>
                <p:nvPr/>
              </p:nvSpPr>
              <p:spPr>
                <a:xfrm rot="5400000">
                  <a:off x="12022900" y="422732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1" name="직사각형 770"/>
                <p:cNvSpPr/>
                <p:nvPr/>
              </p:nvSpPr>
              <p:spPr>
                <a:xfrm rot="5400000">
                  <a:off x="12022900" y="437466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2" name="직사각형 771"/>
                <p:cNvSpPr/>
                <p:nvPr/>
              </p:nvSpPr>
              <p:spPr>
                <a:xfrm rot="5400000">
                  <a:off x="12022900" y="594896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3" name="직사각형 772"/>
                <p:cNvSpPr/>
                <p:nvPr/>
              </p:nvSpPr>
              <p:spPr>
                <a:xfrm rot="5400000">
                  <a:off x="12022900" y="609630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4" name="직사각형 773"/>
                <p:cNvSpPr/>
                <p:nvPr/>
              </p:nvSpPr>
              <p:spPr>
                <a:xfrm rot="5400000">
                  <a:off x="12022900" y="624364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5" name="직사각형 774"/>
                <p:cNvSpPr/>
                <p:nvPr/>
              </p:nvSpPr>
              <p:spPr>
                <a:xfrm rot="5400000">
                  <a:off x="12022900" y="639098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6" name="직사각형 775"/>
                <p:cNvSpPr/>
                <p:nvPr/>
              </p:nvSpPr>
              <p:spPr>
                <a:xfrm rot="5400000">
                  <a:off x="12022900" y="6538325"/>
                  <a:ext cx="147340" cy="62176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7" name="직사각형 776"/>
                <p:cNvSpPr/>
                <p:nvPr/>
              </p:nvSpPr>
              <p:spPr>
                <a:xfrm rot="5400000">
                  <a:off x="12022900" y="6685664"/>
                  <a:ext cx="147340" cy="62176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8" name="직사각형 777"/>
                <p:cNvSpPr/>
                <p:nvPr/>
              </p:nvSpPr>
              <p:spPr>
                <a:xfrm rot="5400000">
                  <a:off x="12022900" y="68330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9" name="직사각형 778"/>
                <p:cNvSpPr/>
                <p:nvPr/>
              </p:nvSpPr>
              <p:spPr>
                <a:xfrm rot="5400000">
                  <a:off x="12022900" y="69803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0" name="직사각형 779"/>
                <p:cNvSpPr/>
                <p:nvPr/>
              </p:nvSpPr>
              <p:spPr>
                <a:xfrm rot="5400000">
                  <a:off x="12022900" y="71276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1" name="직사각형 780"/>
                <p:cNvSpPr/>
                <p:nvPr/>
              </p:nvSpPr>
              <p:spPr>
                <a:xfrm rot="5400000">
                  <a:off x="12022900" y="727502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2" name="직사각형 781"/>
                <p:cNvSpPr/>
                <p:nvPr/>
              </p:nvSpPr>
              <p:spPr>
                <a:xfrm rot="5400000">
                  <a:off x="12022900" y="461139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3" name="직사각형 782"/>
                <p:cNvSpPr/>
                <p:nvPr/>
              </p:nvSpPr>
              <p:spPr>
                <a:xfrm rot="5400000">
                  <a:off x="12022900" y="475873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4" name="직사각형 783"/>
                <p:cNvSpPr/>
                <p:nvPr/>
              </p:nvSpPr>
              <p:spPr>
                <a:xfrm rot="5400000">
                  <a:off x="12022900" y="490607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5" name="직사각형 784"/>
                <p:cNvSpPr/>
                <p:nvPr/>
              </p:nvSpPr>
              <p:spPr>
                <a:xfrm rot="5400000">
                  <a:off x="12022900" y="505341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6" name="직사각형 785"/>
                <p:cNvSpPr/>
                <p:nvPr/>
              </p:nvSpPr>
              <p:spPr>
                <a:xfrm rot="5400000">
                  <a:off x="12022900" y="520075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7" name="직사각형 786"/>
                <p:cNvSpPr/>
                <p:nvPr/>
              </p:nvSpPr>
              <p:spPr>
                <a:xfrm rot="5400000">
                  <a:off x="12022900" y="534809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8" name="직사각형 787"/>
                <p:cNvSpPr/>
                <p:nvPr/>
              </p:nvSpPr>
              <p:spPr>
                <a:xfrm rot="5400000">
                  <a:off x="12022900" y="549543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9" name="직사각형 788"/>
                <p:cNvSpPr/>
                <p:nvPr/>
              </p:nvSpPr>
              <p:spPr>
                <a:xfrm rot="5400000">
                  <a:off x="12022900" y="564277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60" name="직사각형 759"/>
              <p:cNvSpPr/>
              <p:nvPr/>
            </p:nvSpPr>
            <p:spPr>
              <a:xfrm>
                <a:off x="6824662" y="4244340"/>
                <a:ext cx="1933575" cy="299942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761" name="TextBox 760"/>
              <p:cNvSpPr txBox="1"/>
              <p:nvPr/>
            </p:nvSpPr>
            <p:spPr>
              <a:xfrm>
                <a:off x="6852491" y="4276167"/>
                <a:ext cx="84898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700" b="1">
                    <a:solidFill>
                      <a:srgbClr val="00B050"/>
                    </a:solidFill>
                  </a:rPr>
                  <a:t>S32K144-EVB</a:t>
                </a:r>
                <a:endParaRPr lang="ko-KR" altLang="en-US" sz="700" b="1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588" name="그룹 587"/>
            <p:cNvGrpSpPr/>
            <p:nvPr/>
          </p:nvGrpSpPr>
          <p:grpSpPr>
            <a:xfrm>
              <a:off x="10853739" y="4751673"/>
              <a:ext cx="2653733" cy="5220046"/>
              <a:chOff x="4060540" y="197527"/>
              <a:chExt cx="2653733" cy="5220046"/>
            </a:xfrm>
          </p:grpSpPr>
          <p:grpSp>
            <p:nvGrpSpPr>
              <p:cNvPr id="589" name="그룹 588"/>
              <p:cNvGrpSpPr/>
              <p:nvPr/>
            </p:nvGrpSpPr>
            <p:grpSpPr>
              <a:xfrm rot="5400000">
                <a:off x="2916210" y="1619509"/>
                <a:ext cx="5220046" cy="2376081"/>
                <a:chOff x="2916209" y="1619508"/>
                <a:chExt cx="5220046" cy="2376081"/>
              </a:xfrm>
            </p:grpSpPr>
            <p:pic>
              <p:nvPicPr>
                <p:cNvPr id="634" name="그림 633">
                  <a:extLst>
                    <a:ext uri="{FF2B5EF4-FFF2-40B4-BE49-F238E27FC236}">
                      <a16:creationId xmlns:a16="http://schemas.microsoft.com/office/drawing/2014/main" id="{8A221633-E0A2-473E-9987-C0EC83D797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916209" y="1736547"/>
                  <a:ext cx="5220046" cy="2259042"/>
                </a:xfrm>
                <a:prstGeom prst="rect">
                  <a:avLst/>
                </a:prstGeom>
              </p:spPr>
            </p:pic>
            <p:sp>
              <p:nvSpPr>
                <p:cNvPr id="635" name="직사각형 634">
                  <a:extLst>
                    <a:ext uri="{FF2B5EF4-FFF2-40B4-BE49-F238E27FC236}">
                      <a16:creationId xmlns:a16="http://schemas.microsoft.com/office/drawing/2014/main" id="{38088CE1-C698-4D5A-B3A5-0FED01704B6C}"/>
                    </a:ext>
                  </a:extLst>
                </p:cNvPr>
                <p:cNvSpPr/>
                <p:nvPr/>
              </p:nvSpPr>
              <p:spPr>
                <a:xfrm>
                  <a:off x="386385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6" name="직사각형 635">
                  <a:extLst>
                    <a:ext uri="{FF2B5EF4-FFF2-40B4-BE49-F238E27FC236}">
                      <a16:creationId xmlns:a16="http://schemas.microsoft.com/office/drawing/2014/main" id="{D34E0680-AE97-48C2-A86C-94C0EDBC51B0}"/>
                    </a:ext>
                  </a:extLst>
                </p:cNvPr>
                <p:cNvSpPr/>
                <p:nvPr/>
              </p:nvSpPr>
              <p:spPr>
                <a:xfrm>
                  <a:off x="386385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7" name="직사각형 636">
                  <a:extLst>
                    <a:ext uri="{FF2B5EF4-FFF2-40B4-BE49-F238E27FC236}">
                      <a16:creationId xmlns:a16="http://schemas.microsoft.com/office/drawing/2014/main" id="{D213D76A-EFE3-495B-9273-C4BAE7042BD2}"/>
                    </a:ext>
                  </a:extLst>
                </p:cNvPr>
                <p:cNvSpPr/>
                <p:nvPr/>
              </p:nvSpPr>
              <p:spPr>
                <a:xfrm>
                  <a:off x="396257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8" name="직사각형 637">
                  <a:extLst>
                    <a:ext uri="{FF2B5EF4-FFF2-40B4-BE49-F238E27FC236}">
                      <a16:creationId xmlns:a16="http://schemas.microsoft.com/office/drawing/2014/main" id="{5788DA86-1B77-4CF0-BFDA-D4A655347B33}"/>
                    </a:ext>
                  </a:extLst>
                </p:cNvPr>
                <p:cNvSpPr/>
                <p:nvPr/>
              </p:nvSpPr>
              <p:spPr>
                <a:xfrm>
                  <a:off x="3962571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9" name="직사각형 638">
                  <a:extLst>
                    <a:ext uri="{FF2B5EF4-FFF2-40B4-BE49-F238E27FC236}">
                      <a16:creationId xmlns:a16="http://schemas.microsoft.com/office/drawing/2014/main" id="{71B1724F-8E08-45BE-9511-ECB5489A671C}"/>
                    </a:ext>
                  </a:extLst>
                </p:cNvPr>
                <p:cNvSpPr/>
                <p:nvPr/>
              </p:nvSpPr>
              <p:spPr>
                <a:xfrm>
                  <a:off x="406128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0" name="직사각형 639">
                  <a:extLst>
                    <a:ext uri="{FF2B5EF4-FFF2-40B4-BE49-F238E27FC236}">
                      <a16:creationId xmlns:a16="http://schemas.microsoft.com/office/drawing/2014/main" id="{CC832186-3EBE-4682-8D37-4AA49322060B}"/>
                    </a:ext>
                  </a:extLst>
                </p:cNvPr>
                <p:cNvSpPr/>
                <p:nvPr/>
              </p:nvSpPr>
              <p:spPr>
                <a:xfrm>
                  <a:off x="406128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1" name="직사각형 640">
                  <a:extLst>
                    <a:ext uri="{FF2B5EF4-FFF2-40B4-BE49-F238E27FC236}">
                      <a16:creationId xmlns:a16="http://schemas.microsoft.com/office/drawing/2014/main" id="{9962630B-4154-4A4E-894B-86A515A3AEBD}"/>
                    </a:ext>
                  </a:extLst>
                </p:cNvPr>
                <p:cNvSpPr/>
                <p:nvPr/>
              </p:nvSpPr>
              <p:spPr>
                <a:xfrm>
                  <a:off x="415999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2" name="직사각형 641">
                  <a:extLst>
                    <a:ext uri="{FF2B5EF4-FFF2-40B4-BE49-F238E27FC236}">
                      <a16:creationId xmlns:a16="http://schemas.microsoft.com/office/drawing/2014/main" id="{0957F641-B903-4E16-80DC-704835B2BD36}"/>
                    </a:ext>
                  </a:extLst>
                </p:cNvPr>
                <p:cNvSpPr/>
                <p:nvPr/>
              </p:nvSpPr>
              <p:spPr>
                <a:xfrm>
                  <a:off x="4159998" y="1873715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3" name="직사각형 642">
                  <a:extLst>
                    <a:ext uri="{FF2B5EF4-FFF2-40B4-BE49-F238E27FC236}">
                      <a16:creationId xmlns:a16="http://schemas.microsoft.com/office/drawing/2014/main" id="{ABC8C310-36F6-4856-BB75-E5EFA3A962AD}"/>
                    </a:ext>
                  </a:extLst>
                </p:cNvPr>
                <p:cNvSpPr/>
                <p:nvPr/>
              </p:nvSpPr>
              <p:spPr>
                <a:xfrm>
                  <a:off x="425871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4" name="직사각형 643">
                  <a:extLst>
                    <a:ext uri="{FF2B5EF4-FFF2-40B4-BE49-F238E27FC236}">
                      <a16:creationId xmlns:a16="http://schemas.microsoft.com/office/drawing/2014/main" id="{F18DD3DD-FE5F-4BCE-9602-8F07A335EF7A}"/>
                    </a:ext>
                  </a:extLst>
                </p:cNvPr>
                <p:cNvSpPr/>
                <p:nvPr/>
              </p:nvSpPr>
              <p:spPr>
                <a:xfrm>
                  <a:off x="425871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5" name="직사각형 644">
                  <a:extLst>
                    <a:ext uri="{FF2B5EF4-FFF2-40B4-BE49-F238E27FC236}">
                      <a16:creationId xmlns:a16="http://schemas.microsoft.com/office/drawing/2014/main" id="{5DF62808-2451-4736-919B-E428C2EF6430}"/>
                    </a:ext>
                  </a:extLst>
                </p:cNvPr>
                <p:cNvSpPr/>
                <p:nvPr/>
              </p:nvSpPr>
              <p:spPr>
                <a:xfrm>
                  <a:off x="435742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6" name="직사각형 645">
                  <a:extLst>
                    <a:ext uri="{FF2B5EF4-FFF2-40B4-BE49-F238E27FC236}">
                      <a16:creationId xmlns:a16="http://schemas.microsoft.com/office/drawing/2014/main" id="{CD98AC22-B12A-49B2-8878-D50E2EAE899A}"/>
                    </a:ext>
                  </a:extLst>
                </p:cNvPr>
                <p:cNvSpPr/>
                <p:nvPr/>
              </p:nvSpPr>
              <p:spPr>
                <a:xfrm>
                  <a:off x="435742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7" name="직사각형 646">
                  <a:extLst>
                    <a:ext uri="{FF2B5EF4-FFF2-40B4-BE49-F238E27FC236}">
                      <a16:creationId xmlns:a16="http://schemas.microsoft.com/office/drawing/2014/main" id="{5B4DAD5A-62AC-4336-A5F8-27E6EB611434}"/>
                    </a:ext>
                  </a:extLst>
                </p:cNvPr>
                <p:cNvSpPr/>
                <p:nvPr/>
              </p:nvSpPr>
              <p:spPr>
                <a:xfrm>
                  <a:off x="445613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8" name="직사각형 647">
                  <a:extLst>
                    <a:ext uri="{FF2B5EF4-FFF2-40B4-BE49-F238E27FC236}">
                      <a16:creationId xmlns:a16="http://schemas.microsoft.com/office/drawing/2014/main" id="{26E96E23-5EE8-4621-BC76-FD759C9A8EAA}"/>
                    </a:ext>
                  </a:extLst>
                </p:cNvPr>
                <p:cNvSpPr/>
                <p:nvPr/>
              </p:nvSpPr>
              <p:spPr>
                <a:xfrm>
                  <a:off x="4456138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9" name="직사각형 648">
                  <a:extLst>
                    <a:ext uri="{FF2B5EF4-FFF2-40B4-BE49-F238E27FC236}">
                      <a16:creationId xmlns:a16="http://schemas.microsoft.com/office/drawing/2014/main" id="{24D9F6FD-F6C8-4E01-A8F1-791675406461}"/>
                    </a:ext>
                  </a:extLst>
                </p:cNvPr>
                <p:cNvSpPr/>
                <p:nvPr/>
              </p:nvSpPr>
              <p:spPr>
                <a:xfrm>
                  <a:off x="455485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0" name="직사각형 649">
                  <a:extLst>
                    <a:ext uri="{FF2B5EF4-FFF2-40B4-BE49-F238E27FC236}">
                      <a16:creationId xmlns:a16="http://schemas.microsoft.com/office/drawing/2014/main" id="{B2169CE8-7EC4-4281-9D77-EBA9F57B0F2C}"/>
                    </a:ext>
                  </a:extLst>
                </p:cNvPr>
                <p:cNvSpPr/>
                <p:nvPr/>
              </p:nvSpPr>
              <p:spPr>
                <a:xfrm>
                  <a:off x="4554851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1" name="직사각형 650">
                  <a:extLst>
                    <a:ext uri="{FF2B5EF4-FFF2-40B4-BE49-F238E27FC236}">
                      <a16:creationId xmlns:a16="http://schemas.microsoft.com/office/drawing/2014/main" id="{16E4D48D-192C-40BC-8436-3F6A0C002C32}"/>
                    </a:ext>
                  </a:extLst>
                </p:cNvPr>
                <p:cNvSpPr/>
                <p:nvPr/>
              </p:nvSpPr>
              <p:spPr>
                <a:xfrm>
                  <a:off x="465356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2" name="직사각형 651">
                  <a:extLst>
                    <a:ext uri="{FF2B5EF4-FFF2-40B4-BE49-F238E27FC236}">
                      <a16:creationId xmlns:a16="http://schemas.microsoft.com/office/drawing/2014/main" id="{E6C98DB8-9F57-491A-B7B7-1EF082C3F557}"/>
                    </a:ext>
                  </a:extLst>
                </p:cNvPr>
                <p:cNvSpPr/>
                <p:nvPr/>
              </p:nvSpPr>
              <p:spPr>
                <a:xfrm>
                  <a:off x="4653564" y="1873715"/>
                  <a:ext cx="98714" cy="8295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3" name="직사각형 652">
                  <a:extLst>
                    <a:ext uri="{FF2B5EF4-FFF2-40B4-BE49-F238E27FC236}">
                      <a16:creationId xmlns:a16="http://schemas.microsoft.com/office/drawing/2014/main" id="{B5A31DC8-5CBA-46B9-B2C8-8E1B4C4CE9BB}"/>
                    </a:ext>
                  </a:extLst>
                </p:cNvPr>
                <p:cNvSpPr/>
                <p:nvPr/>
              </p:nvSpPr>
              <p:spPr>
                <a:xfrm>
                  <a:off x="475227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4" name="직사각형 653">
                  <a:extLst>
                    <a:ext uri="{FF2B5EF4-FFF2-40B4-BE49-F238E27FC236}">
                      <a16:creationId xmlns:a16="http://schemas.microsoft.com/office/drawing/2014/main" id="{49136217-9126-43E3-82B8-152AA7F23117}"/>
                    </a:ext>
                  </a:extLst>
                </p:cNvPr>
                <p:cNvSpPr/>
                <p:nvPr/>
              </p:nvSpPr>
              <p:spPr>
                <a:xfrm>
                  <a:off x="4752278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5" name="직사각형 654">
                  <a:extLst>
                    <a:ext uri="{FF2B5EF4-FFF2-40B4-BE49-F238E27FC236}">
                      <a16:creationId xmlns:a16="http://schemas.microsoft.com/office/drawing/2014/main" id="{9FC790B7-FBFA-47ED-9DF1-A03B40974D81}"/>
                    </a:ext>
                  </a:extLst>
                </p:cNvPr>
                <p:cNvSpPr/>
                <p:nvPr/>
              </p:nvSpPr>
              <p:spPr>
                <a:xfrm>
                  <a:off x="5807015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6" name="직사각형 655">
                  <a:extLst>
                    <a:ext uri="{FF2B5EF4-FFF2-40B4-BE49-F238E27FC236}">
                      <a16:creationId xmlns:a16="http://schemas.microsoft.com/office/drawing/2014/main" id="{3BE1545C-60C7-4C83-BA13-5B0CEA9017C1}"/>
                    </a:ext>
                  </a:extLst>
                </p:cNvPr>
                <p:cNvSpPr/>
                <p:nvPr/>
              </p:nvSpPr>
              <p:spPr>
                <a:xfrm>
                  <a:off x="5807015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7" name="직사각형 656">
                  <a:extLst>
                    <a:ext uri="{FF2B5EF4-FFF2-40B4-BE49-F238E27FC236}">
                      <a16:creationId xmlns:a16="http://schemas.microsoft.com/office/drawing/2014/main" id="{766BCB99-1664-45F7-A51C-60FF43993001}"/>
                    </a:ext>
                  </a:extLst>
                </p:cNvPr>
                <p:cNvSpPr/>
                <p:nvPr/>
              </p:nvSpPr>
              <p:spPr>
                <a:xfrm>
                  <a:off x="5905729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8" name="직사각형 657">
                  <a:extLst>
                    <a:ext uri="{FF2B5EF4-FFF2-40B4-BE49-F238E27FC236}">
                      <a16:creationId xmlns:a16="http://schemas.microsoft.com/office/drawing/2014/main" id="{783F2DDC-2FE5-4FBC-A1B0-0D8A23D9977C}"/>
                    </a:ext>
                  </a:extLst>
                </p:cNvPr>
                <p:cNvSpPr/>
                <p:nvPr/>
              </p:nvSpPr>
              <p:spPr>
                <a:xfrm>
                  <a:off x="5905729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9" name="직사각형 658">
                  <a:extLst>
                    <a:ext uri="{FF2B5EF4-FFF2-40B4-BE49-F238E27FC236}">
                      <a16:creationId xmlns:a16="http://schemas.microsoft.com/office/drawing/2014/main" id="{43033657-F1B6-41A3-B2B5-B687B2678720}"/>
                    </a:ext>
                  </a:extLst>
                </p:cNvPr>
                <p:cNvSpPr/>
                <p:nvPr/>
              </p:nvSpPr>
              <p:spPr>
                <a:xfrm>
                  <a:off x="600444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0" name="직사각형 659">
                  <a:extLst>
                    <a:ext uri="{FF2B5EF4-FFF2-40B4-BE49-F238E27FC236}">
                      <a16:creationId xmlns:a16="http://schemas.microsoft.com/office/drawing/2014/main" id="{E628A91F-9373-4B40-98BF-664118C5EFD6}"/>
                    </a:ext>
                  </a:extLst>
                </p:cNvPr>
                <p:cNvSpPr/>
                <p:nvPr/>
              </p:nvSpPr>
              <p:spPr>
                <a:xfrm>
                  <a:off x="600444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1" name="직사각형 660">
                  <a:extLst>
                    <a:ext uri="{FF2B5EF4-FFF2-40B4-BE49-F238E27FC236}">
                      <a16:creationId xmlns:a16="http://schemas.microsoft.com/office/drawing/2014/main" id="{960B695E-5F3E-456B-A28A-86261F094948}"/>
                    </a:ext>
                  </a:extLst>
                </p:cNvPr>
                <p:cNvSpPr/>
                <p:nvPr/>
              </p:nvSpPr>
              <p:spPr>
                <a:xfrm>
                  <a:off x="610315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2" name="직사각형 661">
                  <a:extLst>
                    <a:ext uri="{FF2B5EF4-FFF2-40B4-BE49-F238E27FC236}">
                      <a16:creationId xmlns:a16="http://schemas.microsoft.com/office/drawing/2014/main" id="{0F720540-AB93-41E7-84EC-341853CF5D59}"/>
                    </a:ext>
                  </a:extLst>
                </p:cNvPr>
                <p:cNvSpPr/>
                <p:nvPr/>
              </p:nvSpPr>
              <p:spPr>
                <a:xfrm>
                  <a:off x="610315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3" name="직사각형 662">
                  <a:extLst>
                    <a:ext uri="{FF2B5EF4-FFF2-40B4-BE49-F238E27FC236}">
                      <a16:creationId xmlns:a16="http://schemas.microsoft.com/office/drawing/2014/main" id="{52D29B05-5C7C-4CE1-A422-4242D4F036A8}"/>
                    </a:ext>
                  </a:extLst>
                </p:cNvPr>
                <p:cNvSpPr/>
                <p:nvPr/>
              </p:nvSpPr>
              <p:spPr>
                <a:xfrm>
                  <a:off x="620187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4" name="직사각형 663">
                  <a:extLst>
                    <a:ext uri="{FF2B5EF4-FFF2-40B4-BE49-F238E27FC236}">
                      <a16:creationId xmlns:a16="http://schemas.microsoft.com/office/drawing/2014/main" id="{50AB4870-D044-4514-9720-B077DD48F2BE}"/>
                    </a:ext>
                  </a:extLst>
                </p:cNvPr>
                <p:cNvSpPr/>
                <p:nvPr/>
              </p:nvSpPr>
              <p:spPr>
                <a:xfrm>
                  <a:off x="620187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5" name="직사각형 664">
                  <a:extLst>
                    <a:ext uri="{FF2B5EF4-FFF2-40B4-BE49-F238E27FC236}">
                      <a16:creationId xmlns:a16="http://schemas.microsoft.com/office/drawing/2014/main" id="{E4C6C688-C77B-4286-875D-9BE3B514E591}"/>
                    </a:ext>
                  </a:extLst>
                </p:cNvPr>
                <p:cNvSpPr/>
                <p:nvPr/>
              </p:nvSpPr>
              <p:spPr>
                <a:xfrm>
                  <a:off x="6300582" y="1774802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6" name="직사각형 665">
                  <a:extLst>
                    <a:ext uri="{FF2B5EF4-FFF2-40B4-BE49-F238E27FC236}">
                      <a16:creationId xmlns:a16="http://schemas.microsoft.com/office/drawing/2014/main" id="{ADEF4250-6B52-49D8-9949-4AFEFEF8A1CD}"/>
                    </a:ext>
                  </a:extLst>
                </p:cNvPr>
                <p:cNvSpPr/>
                <p:nvPr/>
              </p:nvSpPr>
              <p:spPr>
                <a:xfrm>
                  <a:off x="630058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7" name="직사각형 666">
                  <a:extLst>
                    <a:ext uri="{FF2B5EF4-FFF2-40B4-BE49-F238E27FC236}">
                      <a16:creationId xmlns:a16="http://schemas.microsoft.com/office/drawing/2014/main" id="{1887B12F-6FEE-4DB2-BE35-C6F3D8E6B92B}"/>
                    </a:ext>
                  </a:extLst>
                </p:cNvPr>
                <p:cNvSpPr/>
                <p:nvPr/>
              </p:nvSpPr>
              <p:spPr>
                <a:xfrm>
                  <a:off x="6399296" y="1774802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8" name="직사각형 667">
                  <a:extLst>
                    <a:ext uri="{FF2B5EF4-FFF2-40B4-BE49-F238E27FC236}">
                      <a16:creationId xmlns:a16="http://schemas.microsoft.com/office/drawing/2014/main" id="{9D4BDC4F-C014-4913-80E9-277BC95F1C97}"/>
                    </a:ext>
                  </a:extLst>
                </p:cNvPr>
                <p:cNvSpPr/>
                <p:nvPr/>
              </p:nvSpPr>
              <p:spPr>
                <a:xfrm>
                  <a:off x="639929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9" name="직사각형 668">
                  <a:extLst>
                    <a:ext uri="{FF2B5EF4-FFF2-40B4-BE49-F238E27FC236}">
                      <a16:creationId xmlns:a16="http://schemas.microsoft.com/office/drawing/2014/main" id="{AC72B515-B227-48BB-9DC9-721CD538798E}"/>
                    </a:ext>
                  </a:extLst>
                </p:cNvPr>
                <p:cNvSpPr/>
                <p:nvPr/>
              </p:nvSpPr>
              <p:spPr>
                <a:xfrm>
                  <a:off x="64980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0" name="직사각형 669">
                  <a:extLst>
                    <a:ext uri="{FF2B5EF4-FFF2-40B4-BE49-F238E27FC236}">
                      <a16:creationId xmlns:a16="http://schemas.microsoft.com/office/drawing/2014/main" id="{BB1777B6-8FD6-464E-97C4-5B9EA411173B}"/>
                    </a:ext>
                  </a:extLst>
                </p:cNvPr>
                <p:cNvSpPr/>
                <p:nvPr/>
              </p:nvSpPr>
              <p:spPr>
                <a:xfrm>
                  <a:off x="64980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1" name="직사각형 670">
                  <a:extLst>
                    <a:ext uri="{FF2B5EF4-FFF2-40B4-BE49-F238E27FC236}">
                      <a16:creationId xmlns:a16="http://schemas.microsoft.com/office/drawing/2014/main" id="{2C8871F1-4EF2-435B-B559-DC9CBD603C6F}"/>
                    </a:ext>
                  </a:extLst>
                </p:cNvPr>
                <p:cNvSpPr/>
                <p:nvPr/>
              </p:nvSpPr>
              <p:spPr>
                <a:xfrm>
                  <a:off x="659672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2" name="직사각형 671">
                  <a:extLst>
                    <a:ext uri="{FF2B5EF4-FFF2-40B4-BE49-F238E27FC236}">
                      <a16:creationId xmlns:a16="http://schemas.microsoft.com/office/drawing/2014/main" id="{32AF168E-1CD3-435E-847A-CA9B6C182ABD}"/>
                    </a:ext>
                  </a:extLst>
                </p:cNvPr>
                <p:cNvSpPr/>
                <p:nvPr/>
              </p:nvSpPr>
              <p:spPr>
                <a:xfrm>
                  <a:off x="659672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3" name="직사각형 672">
                  <a:extLst>
                    <a:ext uri="{FF2B5EF4-FFF2-40B4-BE49-F238E27FC236}">
                      <a16:creationId xmlns:a16="http://schemas.microsoft.com/office/drawing/2014/main" id="{1F3F386E-7BD2-48B9-85C0-73B0084BEA13}"/>
                    </a:ext>
                  </a:extLst>
                </p:cNvPr>
                <p:cNvSpPr/>
                <p:nvPr/>
              </p:nvSpPr>
              <p:spPr>
                <a:xfrm>
                  <a:off x="669543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4" name="직사각형 673">
                  <a:extLst>
                    <a:ext uri="{FF2B5EF4-FFF2-40B4-BE49-F238E27FC236}">
                      <a16:creationId xmlns:a16="http://schemas.microsoft.com/office/drawing/2014/main" id="{E13D7D3B-FA39-4824-9E73-83C215CCCB14}"/>
                    </a:ext>
                  </a:extLst>
                </p:cNvPr>
                <p:cNvSpPr/>
                <p:nvPr/>
              </p:nvSpPr>
              <p:spPr>
                <a:xfrm>
                  <a:off x="669543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5" name="직사각형 674">
                  <a:extLst>
                    <a:ext uri="{FF2B5EF4-FFF2-40B4-BE49-F238E27FC236}">
                      <a16:creationId xmlns:a16="http://schemas.microsoft.com/office/drawing/2014/main" id="{994406AA-8334-4BBB-A52D-31B98CB8272B}"/>
                    </a:ext>
                  </a:extLst>
                </p:cNvPr>
                <p:cNvSpPr/>
                <p:nvPr/>
              </p:nvSpPr>
              <p:spPr>
                <a:xfrm>
                  <a:off x="491088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6" name="직사각형 675">
                  <a:extLst>
                    <a:ext uri="{FF2B5EF4-FFF2-40B4-BE49-F238E27FC236}">
                      <a16:creationId xmlns:a16="http://schemas.microsoft.com/office/drawing/2014/main" id="{23A3F712-9052-4C27-99AD-F3AE43CACA58}"/>
                    </a:ext>
                  </a:extLst>
                </p:cNvPr>
                <p:cNvSpPr/>
                <p:nvPr/>
              </p:nvSpPr>
              <p:spPr>
                <a:xfrm>
                  <a:off x="491088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7" name="직사각형 676">
                  <a:extLst>
                    <a:ext uri="{FF2B5EF4-FFF2-40B4-BE49-F238E27FC236}">
                      <a16:creationId xmlns:a16="http://schemas.microsoft.com/office/drawing/2014/main" id="{99853ADF-278B-499D-BF9C-4A32C58BB4AB}"/>
                    </a:ext>
                  </a:extLst>
                </p:cNvPr>
                <p:cNvSpPr/>
                <p:nvPr/>
              </p:nvSpPr>
              <p:spPr>
                <a:xfrm>
                  <a:off x="500959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8" name="직사각형 677">
                  <a:extLst>
                    <a:ext uri="{FF2B5EF4-FFF2-40B4-BE49-F238E27FC236}">
                      <a16:creationId xmlns:a16="http://schemas.microsoft.com/office/drawing/2014/main" id="{9F46E112-0761-4A78-B55D-951175B02D6F}"/>
                    </a:ext>
                  </a:extLst>
                </p:cNvPr>
                <p:cNvSpPr/>
                <p:nvPr/>
              </p:nvSpPr>
              <p:spPr>
                <a:xfrm>
                  <a:off x="5009596" y="1873715"/>
                  <a:ext cx="98714" cy="82959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9" name="직사각형 678">
                  <a:extLst>
                    <a:ext uri="{FF2B5EF4-FFF2-40B4-BE49-F238E27FC236}">
                      <a16:creationId xmlns:a16="http://schemas.microsoft.com/office/drawing/2014/main" id="{869BDC8D-F935-4BEF-8405-34155705E98D}"/>
                    </a:ext>
                  </a:extLst>
                </p:cNvPr>
                <p:cNvSpPr/>
                <p:nvPr/>
              </p:nvSpPr>
              <p:spPr>
                <a:xfrm>
                  <a:off x="51083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0" name="직사각형 679">
                  <a:extLst>
                    <a:ext uri="{FF2B5EF4-FFF2-40B4-BE49-F238E27FC236}">
                      <a16:creationId xmlns:a16="http://schemas.microsoft.com/office/drawing/2014/main" id="{20C2221A-5126-4C33-83E1-4AD3A10A37EA}"/>
                    </a:ext>
                  </a:extLst>
                </p:cNvPr>
                <p:cNvSpPr/>
                <p:nvPr/>
              </p:nvSpPr>
              <p:spPr>
                <a:xfrm>
                  <a:off x="51083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1" name="직사각형 680">
                  <a:extLst>
                    <a:ext uri="{FF2B5EF4-FFF2-40B4-BE49-F238E27FC236}">
                      <a16:creationId xmlns:a16="http://schemas.microsoft.com/office/drawing/2014/main" id="{3648FBE0-282B-4300-9E07-B32DF3B55CC1}"/>
                    </a:ext>
                  </a:extLst>
                </p:cNvPr>
                <p:cNvSpPr/>
                <p:nvPr/>
              </p:nvSpPr>
              <p:spPr>
                <a:xfrm>
                  <a:off x="520702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2" name="직사각형 681">
                  <a:extLst>
                    <a:ext uri="{FF2B5EF4-FFF2-40B4-BE49-F238E27FC236}">
                      <a16:creationId xmlns:a16="http://schemas.microsoft.com/office/drawing/2014/main" id="{B7534793-7CF6-4E73-B677-23D12FAC1BAE}"/>
                    </a:ext>
                  </a:extLst>
                </p:cNvPr>
                <p:cNvSpPr/>
                <p:nvPr/>
              </p:nvSpPr>
              <p:spPr>
                <a:xfrm>
                  <a:off x="5207023" y="1873715"/>
                  <a:ext cx="98714" cy="82959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3" name="직사각형 682">
                  <a:extLst>
                    <a:ext uri="{FF2B5EF4-FFF2-40B4-BE49-F238E27FC236}">
                      <a16:creationId xmlns:a16="http://schemas.microsoft.com/office/drawing/2014/main" id="{DFE1E028-B832-4931-A56E-24FAE3A9E524}"/>
                    </a:ext>
                  </a:extLst>
                </p:cNvPr>
                <p:cNvSpPr/>
                <p:nvPr/>
              </p:nvSpPr>
              <p:spPr>
                <a:xfrm>
                  <a:off x="530573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4" name="직사각형 683">
                  <a:extLst>
                    <a:ext uri="{FF2B5EF4-FFF2-40B4-BE49-F238E27FC236}">
                      <a16:creationId xmlns:a16="http://schemas.microsoft.com/office/drawing/2014/main" id="{8BC0F4EB-B72E-4B1F-9CD8-FCA1305F9944}"/>
                    </a:ext>
                  </a:extLst>
                </p:cNvPr>
                <p:cNvSpPr/>
                <p:nvPr/>
              </p:nvSpPr>
              <p:spPr>
                <a:xfrm>
                  <a:off x="530573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5" name="직사각형 684">
                  <a:extLst>
                    <a:ext uri="{FF2B5EF4-FFF2-40B4-BE49-F238E27FC236}">
                      <a16:creationId xmlns:a16="http://schemas.microsoft.com/office/drawing/2014/main" id="{57336E81-EF6E-4566-A871-80014AACCEEC}"/>
                    </a:ext>
                  </a:extLst>
                </p:cNvPr>
                <p:cNvSpPr/>
                <p:nvPr/>
              </p:nvSpPr>
              <p:spPr>
                <a:xfrm>
                  <a:off x="540445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6" name="직사각형 685">
                  <a:extLst>
                    <a:ext uri="{FF2B5EF4-FFF2-40B4-BE49-F238E27FC236}">
                      <a16:creationId xmlns:a16="http://schemas.microsoft.com/office/drawing/2014/main" id="{66A2B708-0654-4DF4-820C-38153B4230DC}"/>
                    </a:ext>
                  </a:extLst>
                </p:cNvPr>
                <p:cNvSpPr/>
                <p:nvPr/>
              </p:nvSpPr>
              <p:spPr>
                <a:xfrm>
                  <a:off x="5404450" y="1873715"/>
                  <a:ext cx="98714" cy="8295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7" name="직사각형 686">
                  <a:extLst>
                    <a:ext uri="{FF2B5EF4-FFF2-40B4-BE49-F238E27FC236}">
                      <a16:creationId xmlns:a16="http://schemas.microsoft.com/office/drawing/2014/main" id="{A7536B3A-DE38-4B48-AE7F-9A093ABFB5E8}"/>
                    </a:ext>
                  </a:extLst>
                </p:cNvPr>
                <p:cNvSpPr/>
                <p:nvPr/>
              </p:nvSpPr>
              <p:spPr>
                <a:xfrm>
                  <a:off x="550316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8" name="직사각형 687">
                  <a:extLst>
                    <a:ext uri="{FF2B5EF4-FFF2-40B4-BE49-F238E27FC236}">
                      <a16:creationId xmlns:a16="http://schemas.microsoft.com/office/drawing/2014/main" id="{CA90F1A5-06DD-4CDB-9FFA-9EF504ACA625}"/>
                    </a:ext>
                  </a:extLst>
                </p:cNvPr>
                <p:cNvSpPr/>
                <p:nvPr/>
              </p:nvSpPr>
              <p:spPr>
                <a:xfrm>
                  <a:off x="550316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9" name="직사각형 688">
                  <a:extLst>
                    <a:ext uri="{FF2B5EF4-FFF2-40B4-BE49-F238E27FC236}">
                      <a16:creationId xmlns:a16="http://schemas.microsoft.com/office/drawing/2014/main" id="{56B77C33-537B-4B22-82FA-4357803B2646}"/>
                    </a:ext>
                  </a:extLst>
                </p:cNvPr>
                <p:cNvSpPr/>
                <p:nvPr/>
              </p:nvSpPr>
              <p:spPr>
                <a:xfrm>
                  <a:off x="560187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0" name="직사각형 689">
                  <a:extLst>
                    <a:ext uri="{FF2B5EF4-FFF2-40B4-BE49-F238E27FC236}">
                      <a16:creationId xmlns:a16="http://schemas.microsoft.com/office/drawing/2014/main" id="{1C26E2BB-13D1-4845-88ED-2485AE5D51BF}"/>
                    </a:ext>
                  </a:extLst>
                </p:cNvPr>
                <p:cNvSpPr/>
                <p:nvPr/>
              </p:nvSpPr>
              <p:spPr>
                <a:xfrm>
                  <a:off x="560187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1" name="직사각형 690">
                  <a:extLst>
                    <a:ext uri="{FF2B5EF4-FFF2-40B4-BE49-F238E27FC236}">
                      <a16:creationId xmlns:a16="http://schemas.microsoft.com/office/drawing/2014/main" id="{AED61C08-5C4A-4965-812E-9899C9EA1613}"/>
                    </a:ext>
                  </a:extLst>
                </p:cNvPr>
                <p:cNvSpPr/>
                <p:nvPr/>
              </p:nvSpPr>
              <p:spPr>
                <a:xfrm>
                  <a:off x="598469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2" name="직사각형 691">
                  <a:extLst>
                    <a:ext uri="{FF2B5EF4-FFF2-40B4-BE49-F238E27FC236}">
                      <a16:creationId xmlns:a16="http://schemas.microsoft.com/office/drawing/2014/main" id="{A6B641E1-B0C6-4675-8F28-CD8A3AE04C4E}"/>
                    </a:ext>
                  </a:extLst>
                </p:cNvPr>
                <p:cNvSpPr/>
                <p:nvPr/>
              </p:nvSpPr>
              <p:spPr>
                <a:xfrm>
                  <a:off x="598469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3" name="직사각형 692">
                  <a:extLst>
                    <a:ext uri="{FF2B5EF4-FFF2-40B4-BE49-F238E27FC236}">
                      <a16:creationId xmlns:a16="http://schemas.microsoft.com/office/drawing/2014/main" id="{B503B86D-4811-4839-AEC0-EEDE577CAA60}"/>
                    </a:ext>
                  </a:extLst>
                </p:cNvPr>
                <p:cNvSpPr/>
                <p:nvPr/>
              </p:nvSpPr>
              <p:spPr>
                <a:xfrm>
                  <a:off x="608340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4" name="직사각형 693">
                  <a:extLst>
                    <a:ext uri="{FF2B5EF4-FFF2-40B4-BE49-F238E27FC236}">
                      <a16:creationId xmlns:a16="http://schemas.microsoft.com/office/drawing/2014/main" id="{BC6E9371-C566-4B6B-8624-97B17C7D6D49}"/>
                    </a:ext>
                  </a:extLst>
                </p:cNvPr>
                <p:cNvSpPr/>
                <p:nvPr/>
              </p:nvSpPr>
              <p:spPr>
                <a:xfrm>
                  <a:off x="608340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5" name="직사각형 694">
                  <a:extLst>
                    <a:ext uri="{FF2B5EF4-FFF2-40B4-BE49-F238E27FC236}">
                      <a16:creationId xmlns:a16="http://schemas.microsoft.com/office/drawing/2014/main" id="{D200736C-2EE3-496D-B87E-A6B1AF15BF0F}"/>
                    </a:ext>
                  </a:extLst>
                </p:cNvPr>
                <p:cNvSpPr/>
                <p:nvPr/>
              </p:nvSpPr>
              <p:spPr>
                <a:xfrm>
                  <a:off x="618211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6" name="직사각형 695">
                  <a:extLst>
                    <a:ext uri="{FF2B5EF4-FFF2-40B4-BE49-F238E27FC236}">
                      <a16:creationId xmlns:a16="http://schemas.microsoft.com/office/drawing/2014/main" id="{1CCB8C53-BEA6-405E-9B6A-81EC9C2C29C4}"/>
                    </a:ext>
                  </a:extLst>
                </p:cNvPr>
                <p:cNvSpPr/>
                <p:nvPr/>
              </p:nvSpPr>
              <p:spPr>
                <a:xfrm>
                  <a:off x="618211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7" name="직사각형 696">
                  <a:extLst>
                    <a:ext uri="{FF2B5EF4-FFF2-40B4-BE49-F238E27FC236}">
                      <a16:creationId xmlns:a16="http://schemas.microsoft.com/office/drawing/2014/main" id="{C4D76918-473A-4053-9DA9-3FFF2F33127A}"/>
                    </a:ext>
                  </a:extLst>
                </p:cNvPr>
                <p:cNvSpPr/>
                <p:nvPr/>
              </p:nvSpPr>
              <p:spPr>
                <a:xfrm>
                  <a:off x="628083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8" name="직사각형 697">
                  <a:extLst>
                    <a:ext uri="{FF2B5EF4-FFF2-40B4-BE49-F238E27FC236}">
                      <a16:creationId xmlns:a16="http://schemas.microsoft.com/office/drawing/2014/main" id="{DE035654-E99F-4854-BAC2-0A67A2B84716}"/>
                    </a:ext>
                  </a:extLst>
                </p:cNvPr>
                <p:cNvSpPr/>
                <p:nvPr/>
              </p:nvSpPr>
              <p:spPr>
                <a:xfrm>
                  <a:off x="628083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9" name="직사각형 698">
                  <a:extLst>
                    <a:ext uri="{FF2B5EF4-FFF2-40B4-BE49-F238E27FC236}">
                      <a16:creationId xmlns:a16="http://schemas.microsoft.com/office/drawing/2014/main" id="{963687D8-92A7-4C07-AA4A-32E59C166D51}"/>
                    </a:ext>
                  </a:extLst>
                </p:cNvPr>
                <p:cNvSpPr/>
                <p:nvPr/>
              </p:nvSpPr>
              <p:spPr>
                <a:xfrm>
                  <a:off x="637954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0" name="직사각형 699">
                  <a:extLst>
                    <a:ext uri="{FF2B5EF4-FFF2-40B4-BE49-F238E27FC236}">
                      <a16:creationId xmlns:a16="http://schemas.microsoft.com/office/drawing/2014/main" id="{FFB09DCA-58A6-44DC-B93F-F893BAFFED72}"/>
                    </a:ext>
                  </a:extLst>
                </p:cNvPr>
                <p:cNvSpPr/>
                <p:nvPr/>
              </p:nvSpPr>
              <p:spPr>
                <a:xfrm>
                  <a:off x="637954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1" name="직사각형 700">
                  <a:extLst>
                    <a:ext uri="{FF2B5EF4-FFF2-40B4-BE49-F238E27FC236}">
                      <a16:creationId xmlns:a16="http://schemas.microsoft.com/office/drawing/2014/main" id="{04B4D9D1-D63C-4236-A451-9A675F21A4CF}"/>
                    </a:ext>
                  </a:extLst>
                </p:cNvPr>
                <p:cNvSpPr/>
                <p:nvPr/>
              </p:nvSpPr>
              <p:spPr>
                <a:xfrm>
                  <a:off x="647825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2" name="직사각형 701">
                  <a:extLst>
                    <a:ext uri="{FF2B5EF4-FFF2-40B4-BE49-F238E27FC236}">
                      <a16:creationId xmlns:a16="http://schemas.microsoft.com/office/drawing/2014/main" id="{E82F2275-ADF1-4C69-867E-946EF0480F5C}"/>
                    </a:ext>
                  </a:extLst>
                </p:cNvPr>
                <p:cNvSpPr/>
                <p:nvPr/>
              </p:nvSpPr>
              <p:spPr>
                <a:xfrm>
                  <a:off x="647825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3" name="직사각형 702">
                  <a:extLst>
                    <a:ext uri="{FF2B5EF4-FFF2-40B4-BE49-F238E27FC236}">
                      <a16:creationId xmlns:a16="http://schemas.microsoft.com/office/drawing/2014/main" id="{8A541394-A374-46E4-A17A-ADB4AE9F716C}"/>
                    </a:ext>
                  </a:extLst>
                </p:cNvPr>
                <p:cNvSpPr/>
                <p:nvPr/>
              </p:nvSpPr>
              <p:spPr>
                <a:xfrm>
                  <a:off x="657697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4" name="직사각형 703">
                  <a:extLst>
                    <a:ext uri="{FF2B5EF4-FFF2-40B4-BE49-F238E27FC236}">
                      <a16:creationId xmlns:a16="http://schemas.microsoft.com/office/drawing/2014/main" id="{2C2EE8F1-80C8-44E8-A56D-42CABD8DCF1F}"/>
                    </a:ext>
                  </a:extLst>
                </p:cNvPr>
                <p:cNvSpPr/>
                <p:nvPr/>
              </p:nvSpPr>
              <p:spPr>
                <a:xfrm>
                  <a:off x="657697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5" name="직사각형 704">
                  <a:extLst>
                    <a:ext uri="{FF2B5EF4-FFF2-40B4-BE49-F238E27FC236}">
                      <a16:creationId xmlns:a16="http://schemas.microsoft.com/office/drawing/2014/main" id="{D1A6E48E-F174-4AB6-A1E7-A86B7A9F272D}"/>
                    </a:ext>
                  </a:extLst>
                </p:cNvPr>
                <p:cNvSpPr/>
                <p:nvPr/>
              </p:nvSpPr>
              <p:spPr>
                <a:xfrm>
                  <a:off x="667568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6" name="직사각형 705">
                  <a:extLst>
                    <a:ext uri="{FF2B5EF4-FFF2-40B4-BE49-F238E27FC236}">
                      <a16:creationId xmlns:a16="http://schemas.microsoft.com/office/drawing/2014/main" id="{D3DB81E2-9494-4450-BCC5-F4FEFFB3C21E}"/>
                    </a:ext>
                  </a:extLst>
                </p:cNvPr>
                <p:cNvSpPr/>
                <p:nvPr/>
              </p:nvSpPr>
              <p:spPr>
                <a:xfrm>
                  <a:off x="667568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7" name="직사각형 706">
                  <a:extLst>
                    <a:ext uri="{FF2B5EF4-FFF2-40B4-BE49-F238E27FC236}">
                      <a16:creationId xmlns:a16="http://schemas.microsoft.com/office/drawing/2014/main" id="{64344007-41A5-46EE-8B98-BD9B11FDD6AC}"/>
                    </a:ext>
                  </a:extLst>
                </p:cNvPr>
                <p:cNvSpPr/>
                <p:nvPr/>
              </p:nvSpPr>
              <p:spPr>
                <a:xfrm>
                  <a:off x="677439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8" name="직사각형 707">
                  <a:extLst>
                    <a:ext uri="{FF2B5EF4-FFF2-40B4-BE49-F238E27FC236}">
                      <a16:creationId xmlns:a16="http://schemas.microsoft.com/office/drawing/2014/main" id="{7E5966A3-B96B-46D4-8774-9B23998270EF}"/>
                    </a:ext>
                  </a:extLst>
                </p:cNvPr>
                <p:cNvSpPr/>
                <p:nvPr/>
              </p:nvSpPr>
              <p:spPr>
                <a:xfrm>
                  <a:off x="677439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9" name="직사각형 708">
                  <a:extLst>
                    <a:ext uri="{FF2B5EF4-FFF2-40B4-BE49-F238E27FC236}">
                      <a16:creationId xmlns:a16="http://schemas.microsoft.com/office/drawing/2014/main" id="{BCB924C0-68D0-49E2-A12D-A2CB2D18B91B}"/>
                    </a:ext>
                  </a:extLst>
                </p:cNvPr>
                <p:cNvSpPr/>
                <p:nvPr/>
              </p:nvSpPr>
              <p:spPr>
                <a:xfrm>
                  <a:off x="687311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0" name="직사각형 709">
                  <a:extLst>
                    <a:ext uri="{FF2B5EF4-FFF2-40B4-BE49-F238E27FC236}">
                      <a16:creationId xmlns:a16="http://schemas.microsoft.com/office/drawing/2014/main" id="{CF5522D1-ECFB-43D3-87C7-8572B6CB6E93}"/>
                    </a:ext>
                  </a:extLst>
                </p:cNvPr>
                <p:cNvSpPr/>
                <p:nvPr/>
              </p:nvSpPr>
              <p:spPr>
                <a:xfrm>
                  <a:off x="687311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1" name="직사각형 710">
                  <a:extLst>
                    <a:ext uri="{FF2B5EF4-FFF2-40B4-BE49-F238E27FC236}">
                      <a16:creationId xmlns:a16="http://schemas.microsoft.com/office/drawing/2014/main" id="{A76C7CE6-30AB-4A9D-8FAF-EC07202A09F9}"/>
                    </a:ext>
                  </a:extLst>
                </p:cNvPr>
                <p:cNvSpPr/>
                <p:nvPr/>
              </p:nvSpPr>
              <p:spPr>
                <a:xfrm>
                  <a:off x="510326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2" name="직사각형 711">
                  <a:extLst>
                    <a:ext uri="{FF2B5EF4-FFF2-40B4-BE49-F238E27FC236}">
                      <a16:creationId xmlns:a16="http://schemas.microsoft.com/office/drawing/2014/main" id="{8FC0B4E1-80B1-4516-B8FE-DFB09C552592}"/>
                    </a:ext>
                  </a:extLst>
                </p:cNvPr>
                <p:cNvSpPr/>
                <p:nvPr/>
              </p:nvSpPr>
              <p:spPr>
                <a:xfrm>
                  <a:off x="510326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3" name="직사각형 712">
                  <a:extLst>
                    <a:ext uri="{FF2B5EF4-FFF2-40B4-BE49-F238E27FC236}">
                      <a16:creationId xmlns:a16="http://schemas.microsoft.com/office/drawing/2014/main" id="{4BB32DA0-E6E5-445C-B776-A687496C3C7C}"/>
                    </a:ext>
                  </a:extLst>
                </p:cNvPr>
                <p:cNvSpPr/>
                <p:nvPr/>
              </p:nvSpPr>
              <p:spPr>
                <a:xfrm>
                  <a:off x="520197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4" name="직사각형 713">
                  <a:extLst>
                    <a:ext uri="{FF2B5EF4-FFF2-40B4-BE49-F238E27FC236}">
                      <a16:creationId xmlns:a16="http://schemas.microsoft.com/office/drawing/2014/main" id="{93544EAE-CDE6-4D81-90E8-2FD9477267C7}"/>
                    </a:ext>
                  </a:extLst>
                </p:cNvPr>
                <p:cNvSpPr/>
                <p:nvPr/>
              </p:nvSpPr>
              <p:spPr>
                <a:xfrm>
                  <a:off x="520197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5" name="직사각형 714">
                  <a:extLst>
                    <a:ext uri="{FF2B5EF4-FFF2-40B4-BE49-F238E27FC236}">
                      <a16:creationId xmlns:a16="http://schemas.microsoft.com/office/drawing/2014/main" id="{2676DB62-5D3C-425A-9908-9EFC430E7BF6}"/>
                    </a:ext>
                  </a:extLst>
                </p:cNvPr>
                <p:cNvSpPr/>
                <p:nvPr/>
              </p:nvSpPr>
              <p:spPr>
                <a:xfrm>
                  <a:off x="530068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6" name="직사각형 715">
                  <a:extLst>
                    <a:ext uri="{FF2B5EF4-FFF2-40B4-BE49-F238E27FC236}">
                      <a16:creationId xmlns:a16="http://schemas.microsoft.com/office/drawing/2014/main" id="{A26C3CA3-38C2-4B99-9D78-E31CF2F12BA8}"/>
                    </a:ext>
                  </a:extLst>
                </p:cNvPr>
                <p:cNvSpPr/>
                <p:nvPr/>
              </p:nvSpPr>
              <p:spPr>
                <a:xfrm>
                  <a:off x="530068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7" name="직사각형 716">
                  <a:extLst>
                    <a:ext uri="{FF2B5EF4-FFF2-40B4-BE49-F238E27FC236}">
                      <a16:creationId xmlns:a16="http://schemas.microsoft.com/office/drawing/2014/main" id="{3BBB2732-3FAD-4914-9B03-F3D50B2754B1}"/>
                    </a:ext>
                  </a:extLst>
                </p:cNvPr>
                <p:cNvSpPr/>
                <p:nvPr/>
              </p:nvSpPr>
              <p:spPr>
                <a:xfrm>
                  <a:off x="53994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8" name="직사각형 717">
                  <a:extLst>
                    <a:ext uri="{FF2B5EF4-FFF2-40B4-BE49-F238E27FC236}">
                      <a16:creationId xmlns:a16="http://schemas.microsoft.com/office/drawing/2014/main" id="{411DE548-6581-47F6-9537-3DEFD571AA16}"/>
                    </a:ext>
                  </a:extLst>
                </p:cNvPr>
                <p:cNvSpPr/>
                <p:nvPr/>
              </p:nvSpPr>
              <p:spPr>
                <a:xfrm>
                  <a:off x="53994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9" name="직사각형 718">
                  <a:extLst>
                    <a:ext uri="{FF2B5EF4-FFF2-40B4-BE49-F238E27FC236}">
                      <a16:creationId xmlns:a16="http://schemas.microsoft.com/office/drawing/2014/main" id="{E6A49205-221E-4CD1-83BB-E38BA2CDE5B4}"/>
                    </a:ext>
                  </a:extLst>
                </p:cNvPr>
                <p:cNvSpPr/>
                <p:nvPr/>
              </p:nvSpPr>
              <p:spPr>
                <a:xfrm>
                  <a:off x="549811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0" name="직사각형 719">
                  <a:extLst>
                    <a:ext uri="{FF2B5EF4-FFF2-40B4-BE49-F238E27FC236}">
                      <a16:creationId xmlns:a16="http://schemas.microsoft.com/office/drawing/2014/main" id="{33406D2C-E5D7-4348-A08D-2602A7C202EB}"/>
                    </a:ext>
                  </a:extLst>
                </p:cNvPr>
                <p:cNvSpPr/>
                <p:nvPr/>
              </p:nvSpPr>
              <p:spPr>
                <a:xfrm>
                  <a:off x="549811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1" name="직사각형 720">
                  <a:extLst>
                    <a:ext uri="{FF2B5EF4-FFF2-40B4-BE49-F238E27FC236}">
                      <a16:creationId xmlns:a16="http://schemas.microsoft.com/office/drawing/2014/main" id="{C3BE59C9-BFCD-401A-9C11-3210A93C4A4A}"/>
                    </a:ext>
                  </a:extLst>
                </p:cNvPr>
                <p:cNvSpPr/>
                <p:nvPr/>
              </p:nvSpPr>
              <p:spPr>
                <a:xfrm>
                  <a:off x="55968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2" name="직사각형 721">
                  <a:extLst>
                    <a:ext uri="{FF2B5EF4-FFF2-40B4-BE49-F238E27FC236}">
                      <a16:creationId xmlns:a16="http://schemas.microsoft.com/office/drawing/2014/main" id="{AD43D5AC-D004-49A3-AA9A-B5A8A34D9921}"/>
                    </a:ext>
                  </a:extLst>
                </p:cNvPr>
                <p:cNvSpPr/>
                <p:nvPr/>
              </p:nvSpPr>
              <p:spPr>
                <a:xfrm>
                  <a:off x="55968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3" name="직사각형 722">
                  <a:extLst>
                    <a:ext uri="{FF2B5EF4-FFF2-40B4-BE49-F238E27FC236}">
                      <a16:creationId xmlns:a16="http://schemas.microsoft.com/office/drawing/2014/main" id="{2ED7F241-1D1A-4EC7-9CBB-F99CF2CF4F7B}"/>
                    </a:ext>
                  </a:extLst>
                </p:cNvPr>
                <p:cNvSpPr/>
                <p:nvPr/>
              </p:nvSpPr>
              <p:spPr>
                <a:xfrm>
                  <a:off x="569554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4" name="직사각형 723">
                  <a:extLst>
                    <a:ext uri="{FF2B5EF4-FFF2-40B4-BE49-F238E27FC236}">
                      <a16:creationId xmlns:a16="http://schemas.microsoft.com/office/drawing/2014/main" id="{1AA0C2BA-40AE-4F49-9C59-2EAAAEB55B1E}"/>
                    </a:ext>
                  </a:extLst>
                </p:cNvPr>
                <p:cNvSpPr/>
                <p:nvPr/>
              </p:nvSpPr>
              <p:spPr>
                <a:xfrm>
                  <a:off x="56955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5" name="직사각형 724">
                  <a:extLst>
                    <a:ext uri="{FF2B5EF4-FFF2-40B4-BE49-F238E27FC236}">
                      <a16:creationId xmlns:a16="http://schemas.microsoft.com/office/drawing/2014/main" id="{DF554211-C1CC-46B6-89E6-5603A944135F}"/>
                    </a:ext>
                  </a:extLst>
                </p:cNvPr>
                <p:cNvSpPr/>
                <p:nvPr/>
              </p:nvSpPr>
              <p:spPr>
                <a:xfrm>
                  <a:off x="579425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6" name="직사각형 725">
                  <a:extLst>
                    <a:ext uri="{FF2B5EF4-FFF2-40B4-BE49-F238E27FC236}">
                      <a16:creationId xmlns:a16="http://schemas.microsoft.com/office/drawing/2014/main" id="{E70A1C71-1205-4DC1-B00C-526C2111B051}"/>
                    </a:ext>
                  </a:extLst>
                </p:cNvPr>
                <p:cNvSpPr/>
                <p:nvPr/>
              </p:nvSpPr>
              <p:spPr>
                <a:xfrm>
                  <a:off x="579425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7" name="직사각형 726">
                  <a:extLst>
                    <a:ext uri="{FF2B5EF4-FFF2-40B4-BE49-F238E27FC236}">
                      <a16:creationId xmlns:a16="http://schemas.microsoft.com/office/drawing/2014/main" id="{00F54423-CFE6-4231-A1C2-CE050E007A4E}"/>
                    </a:ext>
                  </a:extLst>
                </p:cNvPr>
                <p:cNvSpPr/>
                <p:nvPr/>
              </p:nvSpPr>
              <p:spPr>
                <a:xfrm>
                  <a:off x="4214786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8" name="직사각형 727">
                  <a:extLst>
                    <a:ext uri="{FF2B5EF4-FFF2-40B4-BE49-F238E27FC236}">
                      <a16:creationId xmlns:a16="http://schemas.microsoft.com/office/drawing/2014/main" id="{EC9D21ED-A076-4AD1-86C6-D29A80851853}"/>
                    </a:ext>
                  </a:extLst>
                </p:cNvPr>
                <p:cNvSpPr/>
                <p:nvPr/>
              </p:nvSpPr>
              <p:spPr>
                <a:xfrm>
                  <a:off x="4214786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9" name="직사각형 728">
                  <a:extLst>
                    <a:ext uri="{FF2B5EF4-FFF2-40B4-BE49-F238E27FC236}">
                      <a16:creationId xmlns:a16="http://schemas.microsoft.com/office/drawing/2014/main" id="{11813BF2-832D-4C0A-A16F-E2E0B47A5BB0}"/>
                    </a:ext>
                  </a:extLst>
                </p:cNvPr>
                <p:cNvSpPr/>
                <p:nvPr/>
              </p:nvSpPr>
              <p:spPr>
                <a:xfrm>
                  <a:off x="43135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0" name="직사각형 729">
                  <a:extLst>
                    <a:ext uri="{FF2B5EF4-FFF2-40B4-BE49-F238E27FC236}">
                      <a16:creationId xmlns:a16="http://schemas.microsoft.com/office/drawing/2014/main" id="{9D8CA34D-D248-4087-B11D-51121A884BAE}"/>
                    </a:ext>
                  </a:extLst>
                </p:cNvPr>
                <p:cNvSpPr/>
                <p:nvPr/>
              </p:nvSpPr>
              <p:spPr>
                <a:xfrm>
                  <a:off x="43135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1" name="직사각형 730">
                  <a:extLst>
                    <a:ext uri="{FF2B5EF4-FFF2-40B4-BE49-F238E27FC236}">
                      <a16:creationId xmlns:a16="http://schemas.microsoft.com/office/drawing/2014/main" id="{54950BC2-2639-4C4E-9F7A-0516CA24A027}"/>
                    </a:ext>
                  </a:extLst>
                </p:cNvPr>
                <p:cNvSpPr/>
                <p:nvPr/>
              </p:nvSpPr>
              <p:spPr>
                <a:xfrm>
                  <a:off x="441221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2" name="직사각형 731">
                  <a:extLst>
                    <a:ext uri="{FF2B5EF4-FFF2-40B4-BE49-F238E27FC236}">
                      <a16:creationId xmlns:a16="http://schemas.microsoft.com/office/drawing/2014/main" id="{376A8D2C-CE41-4D33-B68D-F4177252E608}"/>
                    </a:ext>
                  </a:extLst>
                </p:cNvPr>
                <p:cNvSpPr/>
                <p:nvPr/>
              </p:nvSpPr>
              <p:spPr>
                <a:xfrm>
                  <a:off x="441221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3" name="직사각형 732">
                  <a:extLst>
                    <a:ext uri="{FF2B5EF4-FFF2-40B4-BE49-F238E27FC236}">
                      <a16:creationId xmlns:a16="http://schemas.microsoft.com/office/drawing/2014/main" id="{ED15BE11-BF35-4EA1-BD08-E92F2CD49112}"/>
                    </a:ext>
                  </a:extLst>
                </p:cNvPr>
                <p:cNvSpPr/>
                <p:nvPr/>
              </p:nvSpPr>
              <p:spPr>
                <a:xfrm>
                  <a:off x="45109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4" name="직사각형 733">
                  <a:extLst>
                    <a:ext uri="{FF2B5EF4-FFF2-40B4-BE49-F238E27FC236}">
                      <a16:creationId xmlns:a16="http://schemas.microsoft.com/office/drawing/2014/main" id="{6368DFF6-3587-47F4-A775-E2A74EF83E52}"/>
                    </a:ext>
                  </a:extLst>
                </p:cNvPr>
                <p:cNvSpPr/>
                <p:nvPr/>
              </p:nvSpPr>
              <p:spPr>
                <a:xfrm>
                  <a:off x="45109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5" name="직사각형 734">
                  <a:extLst>
                    <a:ext uri="{FF2B5EF4-FFF2-40B4-BE49-F238E27FC236}">
                      <a16:creationId xmlns:a16="http://schemas.microsoft.com/office/drawing/2014/main" id="{6EA021AF-83DF-4151-B56A-2ECFEF8E504D}"/>
                    </a:ext>
                  </a:extLst>
                </p:cNvPr>
                <p:cNvSpPr/>
                <p:nvPr/>
              </p:nvSpPr>
              <p:spPr>
                <a:xfrm>
                  <a:off x="4609640" y="3749339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6" name="직사각형 735">
                  <a:extLst>
                    <a:ext uri="{FF2B5EF4-FFF2-40B4-BE49-F238E27FC236}">
                      <a16:creationId xmlns:a16="http://schemas.microsoft.com/office/drawing/2014/main" id="{1DE88676-8872-422A-94CF-F861BD671579}"/>
                    </a:ext>
                  </a:extLst>
                </p:cNvPr>
                <p:cNvSpPr/>
                <p:nvPr/>
              </p:nvSpPr>
              <p:spPr>
                <a:xfrm>
                  <a:off x="46096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7" name="직사각형 736">
                  <a:extLst>
                    <a:ext uri="{FF2B5EF4-FFF2-40B4-BE49-F238E27FC236}">
                      <a16:creationId xmlns:a16="http://schemas.microsoft.com/office/drawing/2014/main" id="{0FF520FC-9B19-456E-A80D-EB892179398A}"/>
                    </a:ext>
                  </a:extLst>
                </p:cNvPr>
                <p:cNvSpPr/>
                <p:nvPr/>
              </p:nvSpPr>
              <p:spPr>
                <a:xfrm>
                  <a:off x="4708353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8" name="직사각형 737">
                  <a:extLst>
                    <a:ext uri="{FF2B5EF4-FFF2-40B4-BE49-F238E27FC236}">
                      <a16:creationId xmlns:a16="http://schemas.microsoft.com/office/drawing/2014/main" id="{8958BCBC-C2C9-4B1B-A446-648AE72C73C4}"/>
                    </a:ext>
                  </a:extLst>
                </p:cNvPr>
                <p:cNvSpPr/>
                <p:nvPr/>
              </p:nvSpPr>
              <p:spPr>
                <a:xfrm>
                  <a:off x="470835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9" name="직사각형 738">
                  <a:extLst>
                    <a:ext uri="{FF2B5EF4-FFF2-40B4-BE49-F238E27FC236}">
                      <a16:creationId xmlns:a16="http://schemas.microsoft.com/office/drawing/2014/main" id="{DD22AAFC-E711-42CE-B555-922191CBD1BA}"/>
                    </a:ext>
                  </a:extLst>
                </p:cNvPr>
                <p:cNvSpPr/>
                <p:nvPr/>
              </p:nvSpPr>
              <p:spPr>
                <a:xfrm>
                  <a:off x="4807067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40" name="직사각형 739">
                  <a:extLst>
                    <a:ext uri="{FF2B5EF4-FFF2-40B4-BE49-F238E27FC236}">
                      <a16:creationId xmlns:a16="http://schemas.microsoft.com/office/drawing/2014/main" id="{3FE3947F-F563-418B-AA77-4815EBE2A0D9}"/>
                    </a:ext>
                  </a:extLst>
                </p:cNvPr>
                <p:cNvSpPr/>
                <p:nvPr/>
              </p:nvSpPr>
              <p:spPr>
                <a:xfrm>
                  <a:off x="480706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41" name="직사각형 740">
                  <a:extLst>
                    <a:ext uri="{FF2B5EF4-FFF2-40B4-BE49-F238E27FC236}">
                      <a16:creationId xmlns:a16="http://schemas.microsoft.com/office/drawing/2014/main" id="{623270EA-26D4-4EFF-97A8-601D5E2D9447}"/>
                    </a:ext>
                  </a:extLst>
                </p:cNvPr>
                <p:cNvSpPr/>
                <p:nvPr/>
              </p:nvSpPr>
              <p:spPr>
                <a:xfrm>
                  <a:off x="490578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42" name="직사각형 741">
                  <a:extLst>
                    <a:ext uri="{FF2B5EF4-FFF2-40B4-BE49-F238E27FC236}">
                      <a16:creationId xmlns:a16="http://schemas.microsoft.com/office/drawing/2014/main" id="{B9C79CFE-0251-4058-9169-977B1716736C}"/>
                    </a:ext>
                  </a:extLst>
                </p:cNvPr>
                <p:cNvSpPr/>
                <p:nvPr/>
              </p:nvSpPr>
              <p:spPr>
                <a:xfrm>
                  <a:off x="490578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pic>
              <p:nvPicPr>
                <p:cNvPr id="743" name="그림 742">
                  <a:extLst>
                    <a:ext uri="{FF2B5EF4-FFF2-40B4-BE49-F238E27FC236}">
                      <a16:creationId xmlns:a16="http://schemas.microsoft.com/office/drawing/2014/main" id="{B9678429-FDF0-4A83-86DB-4B8133B1B5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16200000">
                  <a:off x="6478499" y="2380596"/>
                  <a:ext cx="1638970" cy="751032"/>
                </a:xfrm>
                <a:prstGeom prst="rect">
                  <a:avLst/>
                </a:prstGeom>
              </p:spPr>
            </p:pic>
            <p:sp>
              <p:nvSpPr>
                <p:cNvPr id="744" name="직사각형 743">
                  <a:extLst>
                    <a:ext uri="{FF2B5EF4-FFF2-40B4-BE49-F238E27FC236}">
                      <a16:creationId xmlns:a16="http://schemas.microsoft.com/office/drawing/2014/main" id="{B310946E-23CF-495F-9EC6-8434B5085791}"/>
                    </a:ext>
                  </a:extLst>
                </p:cNvPr>
                <p:cNvSpPr/>
                <p:nvPr/>
              </p:nvSpPr>
              <p:spPr>
                <a:xfrm rot="5400000">
                  <a:off x="5862440" y="1410650"/>
                  <a:ext cx="100396" cy="51811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PTB8 – M1_INA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5" name="직사각형 744">
                  <a:extLst>
                    <a:ext uri="{FF2B5EF4-FFF2-40B4-BE49-F238E27FC236}">
                      <a16:creationId xmlns:a16="http://schemas.microsoft.com/office/drawing/2014/main" id="{59B25DFA-C953-430B-AB68-71128B153092}"/>
                    </a:ext>
                  </a:extLst>
                </p:cNvPr>
                <p:cNvSpPr/>
                <p:nvPr/>
              </p:nvSpPr>
              <p:spPr>
                <a:xfrm rot="5400000">
                  <a:off x="4769688" y="1399214"/>
                  <a:ext cx="100396" cy="54098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 PTC10 – M1_EN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6" name="직사각형 745">
                  <a:extLst>
                    <a:ext uri="{FF2B5EF4-FFF2-40B4-BE49-F238E27FC236}">
                      <a16:creationId xmlns:a16="http://schemas.microsoft.com/office/drawing/2014/main" id="{BDA20515-1FF6-4FE1-9211-E5981484C058}"/>
                    </a:ext>
                  </a:extLst>
                </p:cNvPr>
                <p:cNvSpPr/>
                <p:nvPr/>
              </p:nvSpPr>
              <p:spPr>
                <a:xfrm rot="5400000">
                  <a:off x="5320595" y="1386920"/>
                  <a:ext cx="100396" cy="565573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 PTB10 – M1_INB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7" name="직사각형 746">
                  <a:extLst>
                    <a:ext uri="{FF2B5EF4-FFF2-40B4-BE49-F238E27FC236}">
                      <a16:creationId xmlns:a16="http://schemas.microsoft.com/office/drawing/2014/main" id="{CCAE3072-4410-4265-8173-1132B2C23EB3}"/>
                    </a:ext>
                  </a:extLst>
                </p:cNvPr>
                <p:cNvSpPr/>
                <p:nvPr/>
              </p:nvSpPr>
              <p:spPr>
                <a:xfrm rot="5400000">
                  <a:off x="4156276" y="1326344"/>
                  <a:ext cx="100396" cy="686724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PTD14 – FTM2_PWM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8" name="TextBox 747">
                  <a:extLst>
                    <a:ext uri="{FF2B5EF4-FFF2-40B4-BE49-F238E27FC236}">
                      <a16:creationId xmlns:a16="http://schemas.microsoft.com/office/drawing/2014/main" id="{DC4F13FC-7CE4-4A45-A8AA-02D0D314D8D7}"/>
                    </a:ext>
                  </a:extLst>
                </p:cNvPr>
                <p:cNvSpPr txBox="1"/>
                <p:nvPr/>
              </p:nvSpPr>
              <p:spPr>
                <a:xfrm rot="16200000">
                  <a:off x="2726984" y="2789124"/>
                  <a:ext cx="1658950" cy="1538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rgbClr val="0000FF"/>
                      </a:solidFill>
                    </a:rPr>
                    <a:t>FTM2 – Motor1 PWM</a:t>
                  </a:r>
                </a:p>
              </p:txBody>
            </p:sp>
          </p:grpSp>
          <p:grpSp>
            <p:nvGrpSpPr>
              <p:cNvPr id="590" name="그룹 589"/>
              <p:cNvGrpSpPr/>
              <p:nvPr/>
            </p:nvGrpSpPr>
            <p:grpSpPr>
              <a:xfrm>
                <a:off x="4060540" y="465184"/>
                <a:ext cx="1971856" cy="2515002"/>
                <a:chOff x="916479" y="2373757"/>
                <a:chExt cx="1971856" cy="2515002"/>
              </a:xfrm>
            </p:grpSpPr>
            <p:grpSp>
              <p:nvGrpSpPr>
                <p:cNvPr id="596" name="그룹 595"/>
                <p:cNvGrpSpPr/>
                <p:nvPr/>
              </p:nvGrpSpPr>
              <p:grpSpPr>
                <a:xfrm rot="5400000">
                  <a:off x="644906" y="2645330"/>
                  <a:ext cx="2515002" cy="1971856"/>
                  <a:chOff x="390544" y="1868814"/>
                  <a:chExt cx="2515002" cy="1971856"/>
                </a:xfrm>
              </p:grpSpPr>
              <p:pic>
                <p:nvPicPr>
                  <p:cNvPr id="598" name="그림 597">
                    <a:extLst>
                      <a:ext uri="{FF2B5EF4-FFF2-40B4-BE49-F238E27FC236}">
                        <a16:creationId xmlns:a16="http://schemas.microsoft.com/office/drawing/2014/main" id="{E6489FB6-6633-4ED4-A24F-A5C715488A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90544" y="1868814"/>
                    <a:ext cx="2514243" cy="1971856"/>
                  </a:xfrm>
                  <a:prstGeom prst="rect">
                    <a:avLst/>
                  </a:prstGeom>
                </p:spPr>
              </p:pic>
              <p:sp>
                <p:nvSpPr>
                  <p:cNvPr id="599" name="TextBox 598">
                    <a:extLst>
                      <a:ext uri="{FF2B5EF4-FFF2-40B4-BE49-F238E27FC236}">
                        <a16:creationId xmlns:a16="http://schemas.microsoft.com/office/drawing/2014/main" id="{12B1F5C3-AF65-4941-ABF9-5027E0CAD030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1827298" y="2028687"/>
                    <a:ext cx="161155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PWM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0" name="직사각형 599">
                    <a:extLst>
                      <a:ext uri="{FF2B5EF4-FFF2-40B4-BE49-F238E27FC236}">
                        <a16:creationId xmlns:a16="http://schemas.microsoft.com/office/drawing/2014/main" id="{F44284CF-79A0-4DF6-BB9B-64714465585A}"/>
                      </a:ext>
                    </a:extLst>
                  </p:cNvPr>
                  <p:cNvSpPr/>
                  <p:nvPr/>
                </p:nvSpPr>
                <p:spPr>
                  <a:xfrm>
                    <a:off x="231224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1" name="직사각형 600">
                    <a:extLst>
                      <a:ext uri="{FF2B5EF4-FFF2-40B4-BE49-F238E27FC236}">
                        <a16:creationId xmlns:a16="http://schemas.microsoft.com/office/drawing/2014/main" id="{AF7C5578-D0E1-4B10-BB55-D5E94A1E1837}"/>
                      </a:ext>
                    </a:extLst>
                  </p:cNvPr>
                  <p:cNvSpPr/>
                  <p:nvPr/>
                </p:nvSpPr>
                <p:spPr>
                  <a:xfrm>
                    <a:off x="241095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2" name="직사각형 601">
                    <a:extLst>
                      <a:ext uri="{FF2B5EF4-FFF2-40B4-BE49-F238E27FC236}">
                        <a16:creationId xmlns:a16="http://schemas.microsoft.com/office/drawing/2014/main" id="{8CAE9264-D545-4267-B6EE-86EEADB41A6D}"/>
                      </a:ext>
                    </a:extLst>
                  </p:cNvPr>
                  <p:cNvSpPr/>
                  <p:nvPr/>
                </p:nvSpPr>
                <p:spPr>
                  <a:xfrm>
                    <a:off x="25096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3" name="직사각형 602">
                    <a:extLst>
                      <a:ext uri="{FF2B5EF4-FFF2-40B4-BE49-F238E27FC236}">
                        <a16:creationId xmlns:a16="http://schemas.microsoft.com/office/drawing/2014/main" id="{3A3CBF8E-E140-45AF-A7CE-8164463131DF}"/>
                      </a:ext>
                    </a:extLst>
                  </p:cNvPr>
                  <p:cNvSpPr/>
                  <p:nvPr/>
                </p:nvSpPr>
                <p:spPr>
                  <a:xfrm>
                    <a:off x="260838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4" name="직사각형 603">
                    <a:extLst>
                      <a:ext uri="{FF2B5EF4-FFF2-40B4-BE49-F238E27FC236}">
                        <a16:creationId xmlns:a16="http://schemas.microsoft.com/office/drawing/2014/main" id="{5945A73B-B351-42F9-AF13-CC6A3CBBEC88}"/>
                      </a:ext>
                    </a:extLst>
                  </p:cNvPr>
                  <p:cNvSpPr/>
                  <p:nvPr/>
                </p:nvSpPr>
                <p:spPr>
                  <a:xfrm>
                    <a:off x="27070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5" name="직사각형 604">
                    <a:extLst>
                      <a:ext uri="{FF2B5EF4-FFF2-40B4-BE49-F238E27FC236}">
                        <a16:creationId xmlns:a16="http://schemas.microsoft.com/office/drawing/2014/main" id="{9881EA0E-92A5-49EA-BAEF-9CC789879467}"/>
                      </a:ext>
                    </a:extLst>
                  </p:cNvPr>
                  <p:cNvSpPr/>
                  <p:nvPr/>
                </p:nvSpPr>
                <p:spPr>
                  <a:xfrm>
                    <a:off x="28058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6" name="직사각형 605">
                    <a:extLst>
                      <a:ext uri="{FF2B5EF4-FFF2-40B4-BE49-F238E27FC236}">
                        <a16:creationId xmlns:a16="http://schemas.microsoft.com/office/drawing/2014/main" id="{93AB8851-6C3F-4959-8EA5-133EA76610CD}"/>
                      </a:ext>
                    </a:extLst>
                  </p:cNvPr>
                  <p:cNvSpPr/>
                  <p:nvPr/>
                </p:nvSpPr>
                <p:spPr>
                  <a:xfrm>
                    <a:off x="14237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7" name="직사각형 606">
                    <a:extLst>
                      <a:ext uri="{FF2B5EF4-FFF2-40B4-BE49-F238E27FC236}">
                        <a16:creationId xmlns:a16="http://schemas.microsoft.com/office/drawing/2014/main" id="{D9A76109-D12F-4DED-825E-A73535917C22}"/>
                      </a:ext>
                    </a:extLst>
                  </p:cNvPr>
                  <p:cNvSpPr/>
                  <p:nvPr/>
                </p:nvSpPr>
                <p:spPr>
                  <a:xfrm>
                    <a:off x="152248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8" name="직사각형 607">
                    <a:extLst>
                      <a:ext uri="{FF2B5EF4-FFF2-40B4-BE49-F238E27FC236}">
                        <a16:creationId xmlns:a16="http://schemas.microsoft.com/office/drawing/2014/main" id="{AACA82CD-EEC4-4C34-82D8-AD04DAB372B6}"/>
                      </a:ext>
                    </a:extLst>
                  </p:cNvPr>
                  <p:cNvSpPr/>
                  <p:nvPr/>
                </p:nvSpPr>
                <p:spPr>
                  <a:xfrm>
                    <a:off x="16211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9" name="직사각형 608">
                    <a:extLst>
                      <a:ext uri="{FF2B5EF4-FFF2-40B4-BE49-F238E27FC236}">
                        <a16:creationId xmlns:a16="http://schemas.microsoft.com/office/drawing/2014/main" id="{FA6C0C15-FAC5-4488-A2AF-41BB2F29CEED}"/>
                      </a:ext>
                    </a:extLst>
                  </p:cNvPr>
                  <p:cNvSpPr/>
                  <p:nvPr/>
                </p:nvSpPr>
                <p:spPr>
                  <a:xfrm>
                    <a:off x="17199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0" name="직사각형 609">
                    <a:extLst>
                      <a:ext uri="{FF2B5EF4-FFF2-40B4-BE49-F238E27FC236}">
                        <a16:creationId xmlns:a16="http://schemas.microsoft.com/office/drawing/2014/main" id="{CDB35960-B986-4572-8875-F3E6CD69CF23}"/>
                      </a:ext>
                    </a:extLst>
                  </p:cNvPr>
                  <p:cNvSpPr/>
                  <p:nvPr/>
                </p:nvSpPr>
                <p:spPr>
                  <a:xfrm>
                    <a:off x="1818626" y="3749339"/>
                    <a:ext cx="98714" cy="8295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1" name="직사각형 610">
                    <a:extLst>
                      <a:ext uri="{FF2B5EF4-FFF2-40B4-BE49-F238E27FC236}">
                        <a16:creationId xmlns:a16="http://schemas.microsoft.com/office/drawing/2014/main" id="{9A6BA2D6-9F7A-4718-8372-FE5F6C05A245}"/>
                      </a:ext>
                    </a:extLst>
                  </p:cNvPr>
                  <p:cNvSpPr/>
                  <p:nvPr/>
                </p:nvSpPr>
                <p:spPr>
                  <a:xfrm>
                    <a:off x="1917339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2" name="직사각형 611">
                    <a:extLst>
                      <a:ext uri="{FF2B5EF4-FFF2-40B4-BE49-F238E27FC236}">
                        <a16:creationId xmlns:a16="http://schemas.microsoft.com/office/drawing/2014/main" id="{D9EB76A2-DEA9-4535-B439-69487FCB257E}"/>
                      </a:ext>
                    </a:extLst>
                  </p:cNvPr>
                  <p:cNvSpPr/>
                  <p:nvPr/>
                </p:nvSpPr>
                <p:spPr>
                  <a:xfrm>
                    <a:off x="2016052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3" name="직사각형 612">
                    <a:extLst>
                      <a:ext uri="{FF2B5EF4-FFF2-40B4-BE49-F238E27FC236}">
                        <a16:creationId xmlns:a16="http://schemas.microsoft.com/office/drawing/2014/main" id="{9D9CF173-454D-47C1-9AC3-8A8E699F957F}"/>
                      </a:ext>
                    </a:extLst>
                  </p:cNvPr>
                  <p:cNvSpPr/>
                  <p:nvPr/>
                </p:nvSpPr>
                <p:spPr>
                  <a:xfrm>
                    <a:off x="211476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4" name="직사각형 613">
                    <a:extLst>
                      <a:ext uri="{FF2B5EF4-FFF2-40B4-BE49-F238E27FC236}">
                        <a16:creationId xmlns:a16="http://schemas.microsoft.com/office/drawing/2014/main" id="{396F13D0-2BF5-4840-A686-88001EE95D4D}"/>
                      </a:ext>
                    </a:extLst>
                  </p:cNvPr>
                  <p:cNvSpPr/>
                  <p:nvPr/>
                </p:nvSpPr>
                <p:spPr>
                  <a:xfrm>
                    <a:off x="106881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5" name="직사각형 614">
                    <a:extLst>
                      <a:ext uri="{FF2B5EF4-FFF2-40B4-BE49-F238E27FC236}">
                        <a16:creationId xmlns:a16="http://schemas.microsoft.com/office/drawing/2014/main" id="{7DD9BE68-6A47-46E0-A609-3E72E63EA076}"/>
                      </a:ext>
                    </a:extLst>
                  </p:cNvPr>
                  <p:cNvSpPr/>
                  <p:nvPr/>
                </p:nvSpPr>
                <p:spPr>
                  <a:xfrm>
                    <a:off x="1167526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6" name="직사각형 615">
                    <a:extLst>
                      <a:ext uri="{FF2B5EF4-FFF2-40B4-BE49-F238E27FC236}">
                        <a16:creationId xmlns:a16="http://schemas.microsoft.com/office/drawing/2014/main" id="{4CAAA611-3713-4B72-9F60-5D96096644FF}"/>
                      </a:ext>
                    </a:extLst>
                  </p:cNvPr>
                  <p:cNvSpPr/>
                  <p:nvPr/>
                </p:nvSpPr>
                <p:spPr>
                  <a:xfrm>
                    <a:off x="126623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7" name="직사각형 616">
                    <a:extLst>
                      <a:ext uri="{FF2B5EF4-FFF2-40B4-BE49-F238E27FC236}">
                        <a16:creationId xmlns:a16="http://schemas.microsoft.com/office/drawing/2014/main" id="{F0D90C88-5270-44D0-8155-2B02AADF2890}"/>
                      </a:ext>
                    </a:extLst>
                  </p:cNvPr>
                  <p:cNvSpPr/>
                  <p:nvPr/>
                </p:nvSpPr>
                <p:spPr>
                  <a:xfrm>
                    <a:off x="1364953" y="1873715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8" name="직사각형 617">
                    <a:extLst>
                      <a:ext uri="{FF2B5EF4-FFF2-40B4-BE49-F238E27FC236}">
                        <a16:creationId xmlns:a16="http://schemas.microsoft.com/office/drawing/2014/main" id="{FF0EB4B0-9919-47B3-A287-0D9F8347E4F4}"/>
                      </a:ext>
                    </a:extLst>
                  </p:cNvPr>
                  <p:cNvSpPr/>
                  <p:nvPr/>
                </p:nvSpPr>
                <p:spPr>
                  <a:xfrm>
                    <a:off x="1463667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19" name="직사각형 618">
                    <a:extLst>
                      <a:ext uri="{FF2B5EF4-FFF2-40B4-BE49-F238E27FC236}">
                        <a16:creationId xmlns:a16="http://schemas.microsoft.com/office/drawing/2014/main" id="{2DE89626-63FF-437B-8141-A2C2DD74C077}"/>
                      </a:ext>
                    </a:extLst>
                  </p:cNvPr>
                  <p:cNvSpPr/>
                  <p:nvPr/>
                </p:nvSpPr>
                <p:spPr>
                  <a:xfrm>
                    <a:off x="156237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0" name="직사각형 619">
                    <a:extLst>
                      <a:ext uri="{FF2B5EF4-FFF2-40B4-BE49-F238E27FC236}">
                        <a16:creationId xmlns:a16="http://schemas.microsoft.com/office/drawing/2014/main" id="{B387ACA8-1ABE-4C39-BEE2-05DE90C26D0F}"/>
                      </a:ext>
                    </a:extLst>
                  </p:cNvPr>
                  <p:cNvSpPr/>
                  <p:nvPr/>
                </p:nvSpPr>
                <p:spPr>
                  <a:xfrm>
                    <a:off x="1661093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1" name="직사각형 620">
                    <a:extLst>
                      <a:ext uri="{FF2B5EF4-FFF2-40B4-BE49-F238E27FC236}">
                        <a16:creationId xmlns:a16="http://schemas.microsoft.com/office/drawing/2014/main" id="{66B5C75E-BF2C-4ED9-94D7-8B3FE42B9D30}"/>
                      </a:ext>
                    </a:extLst>
                  </p:cNvPr>
                  <p:cNvSpPr/>
                  <p:nvPr/>
                </p:nvSpPr>
                <p:spPr>
                  <a:xfrm>
                    <a:off x="1759806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2" name="직사각형 621">
                    <a:extLst>
                      <a:ext uri="{FF2B5EF4-FFF2-40B4-BE49-F238E27FC236}">
                        <a16:creationId xmlns:a16="http://schemas.microsoft.com/office/drawing/2014/main" id="{8FA232E8-7903-4890-8567-03C071216CC2}"/>
                      </a:ext>
                    </a:extLst>
                  </p:cNvPr>
                  <p:cNvSpPr/>
                  <p:nvPr/>
                </p:nvSpPr>
                <p:spPr>
                  <a:xfrm>
                    <a:off x="1858519" y="1873715"/>
                    <a:ext cx="98714" cy="82959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3" name="직사각형 622">
                    <a:extLst>
                      <a:ext uri="{FF2B5EF4-FFF2-40B4-BE49-F238E27FC236}">
                        <a16:creationId xmlns:a16="http://schemas.microsoft.com/office/drawing/2014/main" id="{8C52253C-C2C3-4DE5-9F6C-318C1176D9E9}"/>
                      </a:ext>
                    </a:extLst>
                  </p:cNvPr>
                  <p:cNvSpPr/>
                  <p:nvPr/>
                </p:nvSpPr>
                <p:spPr>
                  <a:xfrm>
                    <a:off x="1957233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4" name="직사각형 623">
                    <a:extLst>
                      <a:ext uri="{FF2B5EF4-FFF2-40B4-BE49-F238E27FC236}">
                        <a16:creationId xmlns:a16="http://schemas.microsoft.com/office/drawing/2014/main" id="{569E8BC6-FEB5-4A94-81F8-2AF8D77E95E9}"/>
                      </a:ext>
                    </a:extLst>
                  </p:cNvPr>
                  <p:cNvSpPr/>
                  <p:nvPr/>
                </p:nvSpPr>
                <p:spPr>
                  <a:xfrm>
                    <a:off x="211583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5" name="직사각형 624">
                    <a:extLst>
                      <a:ext uri="{FF2B5EF4-FFF2-40B4-BE49-F238E27FC236}">
                        <a16:creationId xmlns:a16="http://schemas.microsoft.com/office/drawing/2014/main" id="{E211407E-20CA-414F-9D73-EE5269000215}"/>
                      </a:ext>
                    </a:extLst>
                  </p:cNvPr>
                  <p:cNvSpPr/>
                  <p:nvPr/>
                </p:nvSpPr>
                <p:spPr>
                  <a:xfrm>
                    <a:off x="2214551" y="1873715"/>
                    <a:ext cx="98714" cy="82959"/>
                  </a:xfrm>
                  <a:prstGeom prst="rect">
                    <a:avLst/>
                  </a:prstGeom>
                  <a:solidFill>
                    <a:srgbClr val="FF33CC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6" name="직사각형 625">
                    <a:extLst>
                      <a:ext uri="{FF2B5EF4-FFF2-40B4-BE49-F238E27FC236}">
                        <a16:creationId xmlns:a16="http://schemas.microsoft.com/office/drawing/2014/main" id="{35A73DF0-F09B-4C2B-9162-E9B4B863D2A2}"/>
                      </a:ext>
                    </a:extLst>
                  </p:cNvPr>
                  <p:cNvSpPr/>
                  <p:nvPr/>
                </p:nvSpPr>
                <p:spPr>
                  <a:xfrm>
                    <a:off x="2313265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7" name="직사각형 626">
                    <a:extLst>
                      <a:ext uri="{FF2B5EF4-FFF2-40B4-BE49-F238E27FC236}">
                        <a16:creationId xmlns:a16="http://schemas.microsoft.com/office/drawing/2014/main" id="{067377A0-06D5-4771-A6A7-1F6BED373C9E}"/>
                      </a:ext>
                    </a:extLst>
                  </p:cNvPr>
                  <p:cNvSpPr/>
                  <p:nvPr/>
                </p:nvSpPr>
                <p:spPr>
                  <a:xfrm>
                    <a:off x="2411978" y="1873715"/>
                    <a:ext cx="98714" cy="82959"/>
                  </a:xfrm>
                  <a:prstGeom prst="rect">
                    <a:avLst/>
                  </a:prstGeom>
                  <a:solidFill>
                    <a:srgbClr val="05FF76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8" name="직사각형 627">
                    <a:extLst>
                      <a:ext uri="{FF2B5EF4-FFF2-40B4-BE49-F238E27FC236}">
                        <a16:creationId xmlns:a16="http://schemas.microsoft.com/office/drawing/2014/main" id="{ACF22A64-604E-40F9-9905-389B27817B91}"/>
                      </a:ext>
                    </a:extLst>
                  </p:cNvPr>
                  <p:cNvSpPr/>
                  <p:nvPr/>
                </p:nvSpPr>
                <p:spPr>
                  <a:xfrm>
                    <a:off x="251069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9" name="직사각형 628">
                    <a:extLst>
                      <a:ext uri="{FF2B5EF4-FFF2-40B4-BE49-F238E27FC236}">
                        <a16:creationId xmlns:a16="http://schemas.microsoft.com/office/drawing/2014/main" id="{85470ADC-0443-4458-969B-508C911B3BDE}"/>
                      </a:ext>
                    </a:extLst>
                  </p:cNvPr>
                  <p:cNvSpPr/>
                  <p:nvPr/>
                </p:nvSpPr>
                <p:spPr>
                  <a:xfrm>
                    <a:off x="2609405" y="1873715"/>
                    <a:ext cx="98714" cy="82959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30" name="직사각형 629">
                    <a:extLst>
                      <a:ext uri="{FF2B5EF4-FFF2-40B4-BE49-F238E27FC236}">
                        <a16:creationId xmlns:a16="http://schemas.microsoft.com/office/drawing/2014/main" id="{B7249C84-7480-47CC-9FFA-588CFF793FF7}"/>
                      </a:ext>
                    </a:extLst>
                  </p:cNvPr>
                  <p:cNvSpPr/>
                  <p:nvPr/>
                </p:nvSpPr>
                <p:spPr>
                  <a:xfrm>
                    <a:off x="270811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31" name="직사각형 630">
                    <a:extLst>
                      <a:ext uri="{FF2B5EF4-FFF2-40B4-BE49-F238E27FC236}">
                        <a16:creationId xmlns:a16="http://schemas.microsoft.com/office/drawing/2014/main" id="{006DE89D-EA45-47B4-9CF2-3B7EDAFB7AE1}"/>
                      </a:ext>
                    </a:extLst>
                  </p:cNvPr>
                  <p:cNvSpPr/>
                  <p:nvPr/>
                </p:nvSpPr>
                <p:spPr>
                  <a:xfrm>
                    <a:off x="280683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32" name="TextBox 631">
                    <a:extLst>
                      <a:ext uri="{FF2B5EF4-FFF2-40B4-BE49-F238E27FC236}">
                        <a16:creationId xmlns:a16="http://schemas.microsoft.com/office/drawing/2014/main" id="{44EC6664-9A29-42BE-8C4E-1BE5DAE7F122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2593573" y="2011458"/>
                    <a:ext cx="126697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INA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33" name="TextBox 632">
                    <a:extLst>
                      <a:ext uri="{FF2B5EF4-FFF2-40B4-BE49-F238E27FC236}">
                        <a16:creationId xmlns:a16="http://schemas.microsoft.com/office/drawing/2014/main" id="{CE3461CB-7549-44C7-A6C5-BFED631102F1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2401186" y="2011458"/>
                    <a:ext cx="126696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INB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597" name="TextBox 596">
                  <a:extLst>
                    <a:ext uri="{FF2B5EF4-FFF2-40B4-BE49-F238E27FC236}">
                      <a16:creationId xmlns:a16="http://schemas.microsoft.com/office/drawing/2014/main" id="{1BBB57CC-5C3C-4AC8-B267-537C76FA1FAD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2471547" y="4216341"/>
                  <a:ext cx="306716" cy="6155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 sz="400">
                      <a:solidFill>
                        <a:schemeClr val="tx1"/>
                      </a:solidFill>
                    </a:rPr>
                    <a:t>EN (Enable)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591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627" idx="0"/>
                <a:endCxn id="682" idx="2"/>
              </p:cNvCxnSpPr>
              <p:nvPr/>
            </p:nvCxnSpPr>
            <p:spPr>
              <a:xfrm>
                <a:off x="6027496" y="2535976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5FF76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92" name="꺾인 연결선 368">
                <a:extLst>
                  <a:ext uri="{FF2B5EF4-FFF2-40B4-BE49-F238E27FC236}">
                    <a16:creationId xmlns:a16="http://schemas.microsoft.com/office/drawing/2014/main" id="{FEADFFD8-5951-4E43-8AB2-51DFB3D9463B}"/>
                  </a:ext>
                </a:extLst>
              </p:cNvPr>
              <p:cNvCxnSpPr>
                <a:cxnSpLocks/>
                <a:stCxn id="652" idx="2"/>
                <a:endCxn id="622" idx="0"/>
              </p:cNvCxnSpPr>
              <p:nvPr/>
            </p:nvCxnSpPr>
            <p:spPr>
              <a:xfrm rot="10800000">
                <a:off x="6027496" y="1982517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0B0F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93" name="꺾인 연결선 340">
                <a:extLst>
                  <a:ext uri="{FF2B5EF4-FFF2-40B4-BE49-F238E27FC236}">
                    <a16:creationId xmlns:a16="http://schemas.microsoft.com/office/drawing/2014/main" id="{AF13FCD6-6716-497A-9C2D-AA853D0479CD}"/>
                  </a:ext>
                </a:extLst>
              </p:cNvPr>
              <p:cNvCxnSpPr>
                <a:cxnSpLocks/>
                <a:stCxn id="629" idx="0"/>
                <a:endCxn id="686" idx="2"/>
              </p:cNvCxnSpPr>
              <p:nvPr/>
            </p:nvCxnSpPr>
            <p:spPr>
              <a:xfrm>
                <a:off x="6027496" y="2733403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chemeClr val="accent5">
                    <a:lumMod val="60000"/>
                    <a:lumOff val="40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94" name="TextBox 593">
                <a:extLst>
                  <a:ext uri="{FF2B5EF4-FFF2-40B4-BE49-F238E27FC236}">
                    <a16:creationId xmlns:a16="http://schemas.microsoft.com/office/drawing/2014/main" id="{C4B8C5F4-2B94-4A15-B4B7-B77DA5F1E854}"/>
                  </a:ext>
                </a:extLst>
              </p:cNvPr>
              <p:cNvSpPr txBox="1"/>
              <p:nvPr/>
            </p:nvSpPr>
            <p:spPr>
              <a:xfrm>
                <a:off x="5108585" y="1710417"/>
                <a:ext cx="96488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>
                    <a:solidFill>
                      <a:schemeClr val="bg1">
                        <a:lumMod val="85000"/>
                      </a:schemeClr>
                    </a:solidFill>
                  </a:rPr>
                  <a:t>Motor</a:t>
                </a:r>
              </a:p>
              <a:p>
                <a:pPr algn="ctr"/>
                <a:r>
                  <a:rPr lang="en-US" altLang="ko-KR" sz="1600" b="1">
                    <a:solidFill>
                      <a:schemeClr val="bg1">
                        <a:lumMod val="85000"/>
                      </a:schemeClr>
                    </a:solidFill>
                  </a:rPr>
                  <a:t>1</a:t>
                </a:r>
                <a:endParaRPr lang="ko-KR" altLang="en-US" sz="1600" b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595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625" idx="0"/>
                <a:endCxn id="678" idx="2"/>
              </p:cNvCxnSpPr>
              <p:nvPr/>
            </p:nvCxnSpPr>
            <p:spPr>
              <a:xfrm>
                <a:off x="6027496" y="2338549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FF33CC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5" name="그룹 4"/>
          <p:cNvGrpSpPr/>
          <p:nvPr/>
        </p:nvGrpSpPr>
        <p:grpSpPr>
          <a:xfrm>
            <a:off x="4604266" y="4751673"/>
            <a:ext cx="3378052" cy="5220046"/>
            <a:chOff x="4604266" y="4751673"/>
            <a:chExt cx="3378052" cy="5220046"/>
          </a:xfrm>
        </p:grpSpPr>
        <p:grpSp>
          <p:nvGrpSpPr>
            <p:cNvPr id="467" name="그룹 466"/>
            <p:cNvGrpSpPr/>
            <p:nvPr/>
          </p:nvGrpSpPr>
          <p:grpSpPr>
            <a:xfrm>
              <a:off x="6048743" y="5668084"/>
              <a:ext cx="1933575" cy="2999423"/>
              <a:chOff x="6824662" y="4244340"/>
              <a:chExt cx="1933575" cy="2999423"/>
            </a:xfrm>
          </p:grpSpPr>
          <p:grpSp>
            <p:nvGrpSpPr>
              <p:cNvPr id="468" name="그룹 467"/>
              <p:cNvGrpSpPr/>
              <p:nvPr/>
            </p:nvGrpSpPr>
            <p:grpSpPr>
              <a:xfrm>
                <a:off x="6852491" y="4444591"/>
                <a:ext cx="491564" cy="2766456"/>
                <a:chOff x="6392000" y="3809612"/>
                <a:chExt cx="606699" cy="4115160"/>
              </a:xfrm>
            </p:grpSpPr>
            <p:sp>
              <p:nvSpPr>
                <p:cNvPr id="562" name="직사각형 561"/>
                <p:cNvSpPr/>
                <p:nvPr/>
              </p:nvSpPr>
              <p:spPr>
                <a:xfrm rot="5400000">
                  <a:off x="6621680" y="357993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3" name="직사각형 562"/>
                <p:cNvSpPr/>
                <p:nvPr/>
              </p:nvSpPr>
              <p:spPr>
                <a:xfrm rot="5400000">
                  <a:off x="6621680" y="372727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4" name="직사각형 563"/>
                <p:cNvSpPr/>
                <p:nvPr/>
              </p:nvSpPr>
              <p:spPr>
                <a:xfrm rot="5400000">
                  <a:off x="6621680" y="38746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5" name="직사각형 564"/>
                <p:cNvSpPr/>
                <p:nvPr/>
              </p:nvSpPr>
              <p:spPr>
                <a:xfrm rot="5400000">
                  <a:off x="6621680" y="40219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6" name="직사각형 565"/>
                <p:cNvSpPr/>
                <p:nvPr/>
              </p:nvSpPr>
              <p:spPr>
                <a:xfrm rot="5400000">
                  <a:off x="6621680" y="416929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7" name="직사각형 566"/>
                <p:cNvSpPr/>
                <p:nvPr/>
              </p:nvSpPr>
              <p:spPr>
                <a:xfrm rot="5400000">
                  <a:off x="6621680" y="431663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8" name="직사각형 567"/>
                <p:cNvSpPr/>
                <p:nvPr/>
              </p:nvSpPr>
              <p:spPr>
                <a:xfrm rot="5400000">
                  <a:off x="6621680" y="446397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9" name="직사각형 568"/>
                <p:cNvSpPr/>
                <p:nvPr/>
              </p:nvSpPr>
              <p:spPr>
                <a:xfrm rot="5400000">
                  <a:off x="6621680" y="461131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0" name="직사각형 569"/>
                <p:cNvSpPr/>
                <p:nvPr/>
              </p:nvSpPr>
              <p:spPr>
                <a:xfrm rot="5400000">
                  <a:off x="6621680" y="622169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1" name="직사각형 570"/>
                <p:cNvSpPr/>
                <p:nvPr/>
              </p:nvSpPr>
              <p:spPr>
                <a:xfrm rot="5400000">
                  <a:off x="6621680" y="636903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2" name="직사각형 571"/>
                <p:cNvSpPr/>
                <p:nvPr/>
              </p:nvSpPr>
              <p:spPr>
                <a:xfrm rot="5400000">
                  <a:off x="6621680" y="651637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3" name="직사각형 572"/>
                <p:cNvSpPr/>
                <p:nvPr/>
              </p:nvSpPr>
              <p:spPr>
                <a:xfrm rot="5400000">
                  <a:off x="6621680" y="666371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4" name="직사각형 573"/>
                <p:cNvSpPr/>
                <p:nvPr/>
              </p:nvSpPr>
              <p:spPr>
                <a:xfrm rot="5400000">
                  <a:off x="6621680" y="681105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VCC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5" name="직사각형 574"/>
                <p:cNvSpPr/>
                <p:nvPr/>
              </p:nvSpPr>
              <p:spPr>
                <a:xfrm rot="5400000">
                  <a:off x="6621680" y="695839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6" name="직사각형 575"/>
                <p:cNvSpPr/>
                <p:nvPr/>
              </p:nvSpPr>
              <p:spPr>
                <a:xfrm rot="5400000">
                  <a:off x="6621680" y="710573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7" name="직사각형 576"/>
                <p:cNvSpPr/>
                <p:nvPr/>
              </p:nvSpPr>
              <p:spPr>
                <a:xfrm rot="5400000">
                  <a:off x="6621680" y="725307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8" name="직사각형 577"/>
                <p:cNvSpPr/>
                <p:nvPr/>
              </p:nvSpPr>
              <p:spPr>
                <a:xfrm rot="5400000">
                  <a:off x="6621680" y="74004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9" name="직사각형 578"/>
                <p:cNvSpPr/>
                <p:nvPr/>
              </p:nvSpPr>
              <p:spPr>
                <a:xfrm rot="5400000">
                  <a:off x="6621680" y="75477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0" name="직사각형 579"/>
                <p:cNvSpPr/>
                <p:nvPr/>
              </p:nvSpPr>
              <p:spPr>
                <a:xfrm rot="5400000">
                  <a:off x="6621680" y="490599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1" name="직사각형 580"/>
                <p:cNvSpPr/>
                <p:nvPr/>
              </p:nvSpPr>
              <p:spPr>
                <a:xfrm rot="5400000">
                  <a:off x="6621680" y="505333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2" name="직사각형 581"/>
                <p:cNvSpPr/>
                <p:nvPr/>
              </p:nvSpPr>
              <p:spPr>
                <a:xfrm rot="5400000">
                  <a:off x="6621680" y="520067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3" name="직사각형 582"/>
                <p:cNvSpPr/>
                <p:nvPr/>
              </p:nvSpPr>
              <p:spPr>
                <a:xfrm rot="5400000">
                  <a:off x="6621680" y="534801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4" name="직사각형 583"/>
                <p:cNvSpPr/>
                <p:nvPr/>
              </p:nvSpPr>
              <p:spPr>
                <a:xfrm rot="5400000">
                  <a:off x="6621680" y="549535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5" name="직사각형 584"/>
                <p:cNvSpPr/>
                <p:nvPr/>
              </p:nvSpPr>
              <p:spPr>
                <a:xfrm rot="5400000">
                  <a:off x="6621680" y="564268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6" name="직사각형 585"/>
                <p:cNvSpPr/>
                <p:nvPr/>
              </p:nvSpPr>
              <p:spPr>
                <a:xfrm rot="5400000">
                  <a:off x="6621680" y="579002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PTC14_ADC0_SE12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7" name="직사각형 586"/>
                <p:cNvSpPr/>
                <p:nvPr/>
              </p:nvSpPr>
              <p:spPr>
                <a:xfrm rot="5400000">
                  <a:off x="6621680" y="593736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69" name="그룹 468"/>
              <p:cNvGrpSpPr/>
              <p:nvPr/>
            </p:nvGrpSpPr>
            <p:grpSpPr>
              <a:xfrm>
                <a:off x="7338394" y="4444592"/>
                <a:ext cx="357057" cy="2766456"/>
                <a:chOff x="7003727" y="3809613"/>
                <a:chExt cx="633633" cy="4115160"/>
              </a:xfrm>
            </p:grpSpPr>
            <p:sp>
              <p:nvSpPr>
                <p:cNvPr id="536" name="직사각형 535"/>
                <p:cNvSpPr/>
                <p:nvPr/>
              </p:nvSpPr>
              <p:spPr>
                <a:xfrm rot="5400000">
                  <a:off x="7246874" y="356646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7" name="직사각형 536"/>
                <p:cNvSpPr/>
                <p:nvPr/>
              </p:nvSpPr>
              <p:spPr>
                <a:xfrm rot="5400000">
                  <a:off x="7246874" y="371380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IOREF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8" name="직사각형 537"/>
                <p:cNvSpPr/>
                <p:nvPr/>
              </p:nvSpPr>
              <p:spPr>
                <a:xfrm rot="5400000">
                  <a:off x="7246874" y="38611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PTA5_RESET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9" name="직사각형 538"/>
                <p:cNvSpPr/>
                <p:nvPr/>
              </p:nvSpPr>
              <p:spPr>
                <a:xfrm rot="5400000">
                  <a:off x="7246874" y="40084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3V3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0" name="직사각형 539"/>
                <p:cNvSpPr/>
                <p:nvPr/>
              </p:nvSpPr>
              <p:spPr>
                <a:xfrm rot="5400000">
                  <a:off x="7246874" y="4155826"/>
                  <a:ext cx="147340" cy="63363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5V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1" name="직사각형 540"/>
                <p:cNvSpPr/>
                <p:nvPr/>
              </p:nvSpPr>
              <p:spPr>
                <a:xfrm rot="5400000">
                  <a:off x="7246874" y="430316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2" name="직사각형 541"/>
                <p:cNvSpPr/>
                <p:nvPr/>
              </p:nvSpPr>
              <p:spPr>
                <a:xfrm rot="5400000">
                  <a:off x="7246874" y="445050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3" name="직사각형 542"/>
                <p:cNvSpPr/>
                <p:nvPr/>
              </p:nvSpPr>
              <p:spPr>
                <a:xfrm rot="5400000">
                  <a:off x="7246874" y="4597845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4" name="직사각형 543"/>
                <p:cNvSpPr/>
                <p:nvPr/>
              </p:nvSpPr>
              <p:spPr>
                <a:xfrm rot="5400000">
                  <a:off x="7246874" y="620822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PTA15,D11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5" name="직사각형 544"/>
                <p:cNvSpPr/>
                <p:nvPr/>
              </p:nvSpPr>
              <p:spPr>
                <a:xfrm rot="5400000">
                  <a:off x="7246874" y="635556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PTA16,D10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6" name="직사각형 545"/>
                <p:cNvSpPr/>
                <p:nvPr/>
              </p:nvSpPr>
              <p:spPr>
                <a:xfrm rot="5400000">
                  <a:off x="7246874" y="650290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7" name="직사각형 546"/>
                <p:cNvSpPr/>
                <p:nvPr/>
              </p:nvSpPr>
              <p:spPr>
                <a:xfrm rot="5400000">
                  <a:off x="7246874" y="665024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PTA0</a:t>
                  </a:r>
                </a:p>
              </p:txBody>
            </p:sp>
            <p:sp>
              <p:nvSpPr>
                <p:cNvPr id="548" name="직사각형 547"/>
                <p:cNvSpPr/>
                <p:nvPr/>
              </p:nvSpPr>
              <p:spPr>
                <a:xfrm rot="5400000">
                  <a:off x="7246874" y="679758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9" name="직사각형 548"/>
                <p:cNvSpPr/>
                <p:nvPr/>
              </p:nvSpPr>
              <p:spPr>
                <a:xfrm rot="5400000">
                  <a:off x="7246874" y="694492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0" name="직사각형 549"/>
                <p:cNvSpPr/>
                <p:nvPr/>
              </p:nvSpPr>
              <p:spPr>
                <a:xfrm rot="5400000">
                  <a:off x="7246874" y="709226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1" name="직사각형 550"/>
                <p:cNvSpPr/>
                <p:nvPr/>
              </p:nvSpPr>
              <p:spPr>
                <a:xfrm rot="5400000">
                  <a:off x="7246874" y="723960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2" name="직사각형 551"/>
                <p:cNvSpPr/>
                <p:nvPr/>
              </p:nvSpPr>
              <p:spPr>
                <a:xfrm rot="5400000">
                  <a:off x="7246874" y="73869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GPIO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3" name="직사각형 552"/>
                <p:cNvSpPr/>
                <p:nvPr/>
              </p:nvSpPr>
              <p:spPr>
                <a:xfrm rot="5400000">
                  <a:off x="7246874" y="75342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N/A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4" name="직사각형 553"/>
                <p:cNvSpPr/>
                <p:nvPr/>
              </p:nvSpPr>
              <p:spPr>
                <a:xfrm rot="5400000">
                  <a:off x="7246874" y="489252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5" name="직사각형 554"/>
                <p:cNvSpPr/>
                <p:nvPr/>
              </p:nvSpPr>
              <p:spPr>
                <a:xfrm rot="5400000">
                  <a:off x="7246874" y="503986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6" name="직사각형 555"/>
                <p:cNvSpPr/>
                <p:nvPr/>
              </p:nvSpPr>
              <p:spPr>
                <a:xfrm rot="5400000">
                  <a:off x="7246874" y="518720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7" name="직사각형 556"/>
                <p:cNvSpPr/>
                <p:nvPr/>
              </p:nvSpPr>
              <p:spPr>
                <a:xfrm rot="5400000">
                  <a:off x="7246874" y="533454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8" name="직사각형 557"/>
                <p:cNvSpPr/>
                <p:nvPr/>
              </p:nvSpPr>
              <p:spPr>
                <a:xfrm rot="5400000">
                  <a:off x="7246874" y="548188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PTA2,A6,E11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9" name="직사각형 558"/>
                <p:cNvSpPr/>
                <p:nvPr/>
              </p:nvSpPr>
              <p:spPr>
                <a:xfrm rot="5400000">
                  <a:off x="7246874" y="562922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0" name="직사각형 559"/>
                <p:cNvSpPr/>
                <p:nvPr/>
              </p:nvSpPr>
              <p:spPr>
                <a:xfrm rot="5400000">
                  <a:off x="7246874" y="577656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1" name="직사각형 560"/>
                <p:cNvSpPr/>
                <p:nvPr/>
              </p:nvSpPr>
              <p:spPr>
                <a:xfrm rot="5400000">
                  <a:off x="7246874" y="592390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70" name="TextBox 469"/>
              <p:cNvSpPr txBox="1"/>
              <p:nvPr/>
            </p:nvSpPr>
            <p:spPr>
              <a:xfrm>
                <a:off x="7721227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1" name="TextBox 470"/>
              <p:cNvSpPr txBox="1"/>
              <p:nvPr/>
            </p:nvSpPr>
            <p:spPr>
              <a:xfrm>
                <a:off x="7721227" y="534484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2" name="TextBox 471"/>
              <p:cNvSpPr txBox="1"/>
              <p:nvPr/>
            </p:nvSpPr>
            <p:spPr>
              <a:xfrm>
                <a:off x="7721227" y="4452734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473" name="그룹 472"/>
              <p:cNvGrpSpPr/>
              <p:nvPr/>
            </p:nvGrpSpPr>
            <p:grpSpPr>
              <a:xfrm>
                <a:off x="8220240" y="4270746"/>
                <a:ext cx="355012" cy="2940301"/>
                <a:chOff x="10977037" y="3285815"/>
                <a:chExt cx="804518" cy="4373759"/>
              </a:xfrm>
              <a:solidFill>
                <a:schemeClr val="bg1"/>
              </a:solidFill>
            </p:grpSpPr>
            <p:sp>
              <p:nvSpPr>
                <p:cNvPr id="508" name="직사각형 507"/>
                <p:cNvSpPr/>
                <p:nvPr/>
              </p:nvSpPr>
              <p:spPr>
                <a:xfrm rot="5400000">
                  <a:off x="11305626" y="29572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9" name="직사각형 508"/>
                <p:cNvSpPr/>
                <p:nvPr/>
              </p:nvSpPr>
              <p:spPr>
                <a:xfrm rot="5400000">
                  <a:off x="11305626" y="31045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0" name="직사각형 509"/>
                <p:cNvSpPr/>
                <p:nvPr/>
              </p:nvSpPr>
              <p:spPr>
                <a:xfrm rot="5400000">
                  <a:off x="11305626" y="325190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Analog 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1" name="직사각형 510"/>
                <p:cNvSpPr/>
                <p:nvPr/>
              </p:nvSpPr>
              <p:spPr>
                <a:xfrm rot="5400000">
                  <a:off x="11305626" y="3399246"/>
                  <a:ext cx="147340" cy="80451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2" name="직사각형 511"/>
                <p:cNvSpPr/>
                <p:nvPr/>
              </p:nvSpPr>
              <p:spPr>
                <a:xfrm rot="5400000">
                  <a:off x="11305626" y="35465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3" name="직사각형 512"/>
                <p:cNvSpPr/>
                <p:nvPr/>
              </p:nvSpPr>
              <p:spPr>
                <a:xfrm rot="5400000">
                  <a:off x="11305626" y="3693925"/>
                  <a:ext cx="147340" cy="804518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4" name="직사각형 513"/>
                <p:cNvSpPr/>
                <p:nvPr/>
              </p:nvSpPr>
              <p:spPr>
                <a:xfrm rot="5400000">
                  <a:off x="11305626" y="384126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5" name="직사각형 514"/>
                <p:cNvSpPr/>
                <p:nvPr/>
              </p:nvSpPr>
              <p:spPr>
                <a:xfrm rot="5400000">
                  <a:off x="11305626" y="3988605"/>
                  <a:ext cx="147340" cy="804518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6" name="직사각형 515"/>
                <p:cNvSpPr/>
                <p:nvPr/>
              </p:nvSpPr>
              <p:spPr>
                <a:xfrm rot="5400000">
                  <a:off x="11305626" y="4135944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7" name="직사각형 516"/>
                <p:cNvSpPr/>
                <p:nvPr/>
              </p:nvSpPr>
              <p:spPr>
                <a:xfrm rot="5400000">
                  <a:off x="11305626" y="4283284"/>
                  <a:ext cx="147340" cy="804518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8" name="직사각형 517"/>
                <p:cNvSpPr/>
                <p:nvPr/>
              </p:nvSpPr>
              <p:spPr>
                <a:xfrm rot="5400000">
                  <a:off x="11305626" y="585758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9" name="직사각형 518"/>
                <p:cNvSpPr/>
                <p:nvPr/>
              </p:nvSpPr>
              <p:spPr>
                <a:xfrm rot="5400000">
                  <a:off x="11305626" y="600492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0" name="직사각형 519"/>
                <p:cNvSpPr/>
                <p:nvPr/>
              </p:nvSpPr>
              <p:spPr>
                <a:xfrm rot="5400000">
                  <a:off x="11305626" y="615226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1" name="직사각형 520"/>
                <p:cNvSpPr/>
                <p:nvPr/>
              </p:nvSpPr>
              <p:spPr>
                <a:xfrm rot="5400000">
                  <a:off x="11305626" y="629960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2" name="직사각형 521"/>
                <p:cNvSpPr/>
                <p:nvPr/>
              </p:nvSpPr>
              <p:spPr>
                <a:xfrm rot="5400000">
                  <a:off x="11305626" y="644694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3" name="직사각형 522"/>
                <p:cNvSpPr/>
                <p:nvPr/>
              </p:nvSpPr>
              <p:spPr>
                <a:xfrm rot="5400000">
                  <a:off x="11305626" y="65942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4" name="직사각형 523"/>
                <p:cNvSpPr/>
                <p:nvPr/>
              </p:nvSpPr>
              <p:spPr>
                <a:xfrm rot="5400000">
                  <a:off x="11305626" y="67416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5" name="직사각형 524"/>
                <p:cNvSpPr/>
                <p:nvPr/>
              </p:nvSpPr>
              <p:spPr>
                <a:xfrm rot="5400000">
                  <a:off x="11305626" y="68889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6" name="직사각형 525"/>
                <p:cNvSpPr/>
                <p:nvPr/>
              </p:nvSpPr>
              <p:spPr>
                <a:xfrm rot="5400000">
                  <a:off x="11305626" y="703630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7" name="직사각형 526"/>
                <p:cNvSpPr/>
                <p:nvPr/>
              </p:nvSpPr>
              <p:spPr>
                <a:xfrm rot="5400000">
                  <a:off x="11305626" y="718364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8" name="직사각형 527"/>
                <p:cNvSpPr/>
                <p:nvPr/>
              </p:nvSpPr>
              <p:spPr>
                <a:xfrm rot="5400000">
                  <a:off x="11305626" y="4520018"/>
                  <a:ext cx="147340" cy="80451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PTC11,E8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9" name="직사각형 528"/>
                <p:cNvSpPr/>
                <p:nvPr/>
              </p:nvSpPr>
              <p:spPr>
                <a:xfrm rot="5400000">
                  <a:off x="11305626" y="466735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PTC10,C3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0" name="직사각형 529"/>
                <p:cNvSpPr/>
                <p:nvPr/>
              </p:nvSpPr>
              <p:spPr>
                <a:xfrm rot="5400000">
                  <a:off x="11305626" y="481469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1" name="직사각형 530"/>
                <p:cNvSpPr/>
                <p:nvPr/>
              </p:nvSpPr>
              <p:spPr>
                <a:xfrm rot="5400000">
                  <a:off x="11305626" y="496203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2" name="직사각형 531"/>
                <p:cNvSpPr/>
                <p:nvPr/>
              </p:nvSpPr>
              <p:spPr>
                <a:xfrm rot="5400000">
                  <a:off x="11305626" y="510937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3" name="직사각형 532"/>
                <p:cNvSpPr/>
                <p:nvPr/>
              </p:nvSpPr>
              <p:spPr>
                <a:xfrm rot="5400000">
                  <a:off x="11305626" y="525671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4" name="직사각형 533"/>
                <p:cNvSpPr/>
                <p:nvPr/>
              </p:nvSpPr>
              <p:spPr>
                <a:xfrm rot="5400000">
                  <a:off x="11305626" y="540405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5" name="직사각형 534"/>
                <p:cNvSpPr/>
                <p:nvPr/>
              </p:nvSpPr>
              <p:spPr>
                <a:xfrm rot="5400000">
                  <a:off x="11305626" y="555139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74" name="TextBox 473"/>
              <p:cNvSpPr txBox="1"/>
              <p:nvPr/>
            </p:nvSpPr>
            <p:spPr>
              <a:xfrm>
                <a:off x="8087208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5" name="TextBox 474"/>
              <p:cNvSpPr txBox="1"/>
              <p:nvPr/>
            </p:nvSpPr>
            <p:spPr>
              <a:xfrm>
                <a:off x="8087208" y="532836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6" name="TextBox 475"/>
              <p:cNvSpPr txBox="1"/>
              <p:nvPr/>
            </p:nvSpPr>
            <p:spPr>
              <a:xfrm>
                <a:off x="8087208" y="427889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477" name="그룹 476"/>
              <p:cNvGrpSpPr/>
              <p:nvPr/>
            </p:nvGrpSpPr>
            <p:grpSpPr>
              <a:xfrm>
                <a:off x="8536703" y="4270747"/>
                <a:ext cx="194389" cy="2940301"/>
                <a:chOff x="11785688" y="3285816"/>
                <a:chExt cx="621763" cy="4373759"/>
              </a:xfrm>
              <a:solidFill>
                <a:schemeClr val="bg1"/>
              </a:solidFill>
            </p:grpSpPr>
            <p:sp>
              <p:nvSpPr>
                <p:cNvPr id="480" name="직사각형 479"/>
                <p:cNvSpPr/>
                <p:nvPr/>
              </p:nvSpPr>
              <p:spPr>
                <a:xfrm rot="5400000">
                  <a:off x="12022900" y="30486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1" name="직사각형 480"/>
                <p:cNvSpPr/>
                <p:nvPr/>
              </p:nvSpPr>
              <p:spPr>
                <a:xfrm rot="5400000">
                  <a:off x="12022900" y="31959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2" name="직사각형 481"/>
                <p:cNvSpPr/>
                <p:nvPr/>
              </p:nvSpPr>
              <p:spPr>
                <a:xfrm rot="5400000">
                  <a:off x="12022900" y="334328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3" name="직사각형 482"/>
                <p:cNvSpPr/>
                <p:nvPr/>
              </p:nvSpPr>
              <p:spPr>
                <a:xfrm rot="5400000">
                  <a:off x="12022900" y="349062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4" name="직사각형 483"/>
                <p:cNvSpPr/>
                <p:nvPr/>
              </p:nvSpPr>
              <p:spPr>
                <a:xfrm rot="5400000">
                  <a:off x="12022900" y="363796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5" name="직사각형 484"/>
                <p:cNvSpPr/>
                <p:nvPr/>
              </p:nvSpPr>
              <p:spPr>
                <a:xfrm rot="5400000">
                  <a:off x="12022900" y="378530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6" name="직사각형 485"/>
                <p:cNvSpPr/>
                <p:nvPr/>
              </p:nvSpPr>
              <p:spPr>
                <a:xfrm rot="5400000">
                  <a:off x="12022900" y="393264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7" name="직사각형 486"/>
                <p:cNvSpPr/>
                <p:nvPr/>
              </p:nvSpPr>
              <p:spPr>
                <a:xfrm rot="5400000">
                  <a:off x="12022900" y="40799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8" name="직사각형 487"/>
                <p:cNvSpPr/>
                <p:nvPr/>
              </p:nvSpPr>
              <p:spPr>
                <a:xfrm rot="5400000">
                  <a:off x="12022900" y="422732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9" name="직사각형 488"/>
                <p:cNvSpPr/>
                <p:nvPr/>
              </p:nvSpPr>
              <p:spPr>
                <a:xfrm rot="5400000">
                  <a:off x="12022900" y="437466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0" name="직사각형 489"/>
                <p:cNvSpPr/>
                <p:nvPr/>
              </p:nvSpPr>
              <p:spPr>
                <a:xfrm rot="5400000">
                  <a:off x="12022900" y="594896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1" name="직사각형 490"/>
                <p:cNvSpPr/>
                <p:nvPr/>
              </p:nvSpPr>
              <p:spPr>
                <a:xfrm rot="5400000">
                  <a:off x="12022900" y="609630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2" name="직사각형 491"/>
                <p:cNvSpPr/>
                <p:nvPr/>
              </p:nvSpPr>
              <p:spPr>
                <a:xfrm rot="5400000">
                  <a:off x="12022900" y="624364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3" name="직사각형 492"/>
                <p:cNvSpPr/>
                <p:nvPr/>
              </p:nvSpPr>
              <p:spPr>
                <a:xfrm rot="5400000">
                  <a:off x="12022900" y="639098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4" name="직사각형 493"/>
                <p:cNvSpPr/>
                <p:nvPr/>
              </p:nvSpPr>
              <p:spPr>
                <a:xfrm rot="5400000">
                  <a:off x="12022900" y="6538325"/>
                  <a:ext cx="147340" cy="62176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5" name="직사각형 494"/>
                <p:cNvSpPr/>
                <p:nvPr/>
              </p:nvSpPr>
              <p:spPr>
                <a:xfrm rot="5400000">
                  <a:off x="12022900" y="6685664"/>
                  <a:ext cx="147340" cy="62176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6" name="직사각형 495"/>
                <p:cNvSpPr/>
                <p:nvPr/>
              </p:nvSpPr>
              <p:spPr>
                <a:xfrm rot="5400000">
                  <a:off x="12022900" y="68330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7" name="직사각형 496"/>
                <p:cNvSpPr/>
                <p:nvPr/>
              </p:nvSpPr>
              <p:spPr>
                <a:xfrm rot="5400000">
                  <a:off x="12022900" y="69803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8" name="직사각형 497"/>
                <p:cNvSpPr/>
                <p:nvPr/>
              </p:nvSpPr>
              <p:spPr>
                <a:xfrm rot="5400000">
                  <a:off x="12022900" y="71276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9" name="직사각형 498"/>
                <p:cNvSpPr/>
                <p:nvPr/>
              </p:nvSpPr>
              <p:spPr>
                <a:xfrm rot="5400000">
                  <a:off x="12022900" y="727502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0" name="직사각형 499"/>
                <p:cNvSpPr/>
                <p:nvPr/>
              </p:nvSpPr>
              <p:spPr>
                <a:xfrm rot="5400000">
                  <a:off x="12022900" y="461139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1" name="직사각형 500"/>
                <p:cNvSpPr/>
                <p:nvPr/>
              </p:nvSpPr>
              <p:spPr>
                <a:xfrm rot="5400000">
                  <a:off x="12022900" y="475873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2" name="직사각형 501"/>
                <p:cNvSpPr/>
                <p:nvPr/>
              </p:nvSpPr>
              <p:spPr>
                <a:xfrm rot="5400000">
                  <a:off x="12022900" y="490607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3" name="직사각형 502"/>
                <p:cNvSpPr/>
                <p:nvPr/>
              </p:nvSpPr>
              <p:spPr>
                <a:xfrm rot="5400000">
                  <a:off x="12022900" y="505341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4" name="직사각형 503"/>
                <p:cNvSpPr/>
                <p:nvPr/>
              </p:nvSpPr>
              <p:spPr>
                <a:xfrm rot="5400000">
                  <a:off x="12022900" y="520075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5" name="직사각형 504"/>
                <p:cNvSpPr/>
                <p:nvPr/>
              </p:nvSpPr>
              <p:spPr>
                <a:xfrm rot="5400000">
                  <a:off x="12022900" y="534809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6" name="직사각형 505"/>
                <p:cNvSpPr/>
                <p:nvPr/>
              </p:nvSpPr>
              <p:spPr>
                <a:xfrm rot="5400000">
                  <a:off x="12022900" y="549543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7" name="직사각형 506"/>
                <p:cNvSpPr/>
                <p:nvPr/>
              </p:nvSpPr>
              <p:spPr>
                <a:xfrm rot="5400000">
                  <a:off x="12022900" y="564277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78" name="직사각형 477"/>
              <p:cNvSpPr/>
              <p:nvPr/>
            </p:nvSpPr>
            <p:spPr>
              <a:xfrm>
                <a:off x="6824662" y="4244340"/>
                <a:ext cx="1933575" cy="299942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479" name="TextBox 478"/>
              <p:cNvSpPr txBox="1"/>
              <p:nvPr/>
            </p:nvSpPr>
            <p:spPr>
              <a:xfrm>
                <a:off x="6852491" y="4276167"/>
                <a:ext cx="84898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700" b="1">
                    <a:solidFill>
                      <a:srgbClr val="00B050"/>
                    </a:solidFill>
                  </a:rPr>
                  <a:t>S32K144-EVB</a:t>
                </a:r>
                <a:endParaRPr lang="ko-KR" altLang="en-US" sz="700" b="1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306" name="그룹 305"/>
            <p:cNvGrpSpPr/>
            <p:nvPr/>
          </p:nvGrpSpPr>
          <p:grpSpPr>
            <a:xfrm>
              <a:off x="4604266" y="4751673"/>
              <a:ext cx="2653734" cy="5220046"/>
              <a:chOff x="4060540" y="197528"/>
              <a:chExt cx="2653734" cy="5220046"/>
            </a:xfrm>
          </p:grpSpPr>
          <p:grpSp>
            <p:nvGrpSpPr>
              <p:cNvPr id="307" name="그룹 306"/>
              <p:cNvGrpSpPr/>
              <p:nvPr/>
            </p:nvGrpSpPr>
            <p:grpSpPr>
              <a:xfrm rot="5400000">
                <a:off x="2916211" y="1619510"/>
                <a:ext cx="5220046" cy="2376081"/>
                <a:chOff x="2916209" y="1619508"/>
                <a:chExt cx="5220046" cy="2376081"/>
              </a:xfrm>
            </p:grpSpPr>
            <p:pic>
              <p:nvPicPr>
                <p:cNvPr id="352" name="그림 351">
                  <a:extLst>
                    <a:ext uri="{FF2B5EF4-FFF2-40B4-BE49-F238E27FC236}">
                      <a16:creationId xmlns:a16="http://schemas.microsoft.com/office/drawing/2014/main" id="{8A221633-E0A2-473E-9987-C0EC83D797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916209" y="1736547"/>
                  <a:ext cx="5220046" cy="2259042"/>
                </a:xfrm>
                <a:prstGeom prst="rect">
                  <a:avLst/>
                </a:prstGeom>
              </p:spPr>
            </p:pic>
            <p:sp>
              <p:nvSpPr>
                <p:cNvPr id="353" name="직사각형 352">
                  <a:extLst>
                    <a:ext uri="{FF2B5EF4-FFF2-40B4-BE49-F238E27FC236}">
                      <a16:creationId xmlns:a16="http://schemas.microsoft.com/office/drawing/2014/main" id="{38088CE1-C698-4D5A-B3A5-0FED01704B6C}"/>
                    </a:ext>
                  </a:extLst>
                </p:cNvPr>
                <p:cNvSpPr/>
                <p:nvPr/>
              </p:nvSpPr>
              <p:spPr>
                <a:xfrm>
                  <a:off x="386385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4" name="직사각형 353">
                  <a:extLst>
                    <a:ext uri="{FF2B5EF4-FFF2-40B4-BE49-F238E27FC236}">
                      <a16:creationId xmlns:a16="http://schemas.microsoft.com/office/drawing/2014/main" id="{D34E0680-AE97-48C2-A86C-94C0EDBC51B0}"/>
                    </a:ext>
                  </a:extLst>
                </p:cNvPr>
                <p:cNvSpPr/>
                <p:nvPr/>
              </p:nvSpPr>
              <p:spPr>
                <a:xfrm>
                  <a:off x="386385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5" name="직사각형 354">
                  <a:extLst>
                    <a:ext uri="{FF2B5EF4-FFF2-40B4-BE49-F238E27FC236}">
                      <a16:creationId xmlns:a16="http://schemas.microsoft.com/office/drawing/2014/main" id="{D213D76A-EFE3-495B-9273-C4BAE7042BD2}"/>
                    </a:ext>
                  </a:extLst>
                </p:cNvPr>
                <p:cNvSpPr/>
                <p:nvPr/>
              </p:nvSpPr>
              <p:spPr>
                <a:xfrm>
                  <a:off x="396257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6" name="직사각형 355">
                  <a:extLst>
                    <a:ext uri="{FF2B5EF4-FFF2-40B4-BE49-F238E27FC236}">
                      <a16:creationId xmlns:a16="http://schemas.microsoft.com/office/drawing/2014/main" id="{5788DA86-1B77-4CF0-BFDA-D4A655347B33}"/>
                    </a:ext>
                  </a:extLst>
                </p:cNvPr>
                <p:cNvSpPr/>
                <p:nvPr/>
              </p:nvSpPr>
              <p:spPr>
                <a:xfrm>
                  <a:off x="3962571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7" name="직사각형 356">
                  <a:extLst>
                    <a:ext uri="{FF2B5EF4-FFF2-40B4-BE49-F238E27FC236}">
                      <a16:creationId xmlns:a16="http://schemas.microsoft.com/office/drawing/2014/main" id="{71B1724F-8E08-45BE-9511-ECB5489A671C}"/>
                    </a:ext>
                  </a:extLst>
                </p:cNvPr>
                <p:cNvSpPr/>
                <p:nvPr/>
              </p:nvSpPr>
              <p:spPr>
                <a:xfrm>
                  <a:off x="406128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8" name="직사각형 357">
                  <a:extLst>
                    <a:ext uri="{FF2B5EF4-FFF2-40B4-BE49-F238E27FC236}">
                      <a16:creationId xmlns:a16="http://schemas.microsoft.com/office/drawing/2014/main" id="{CC832186-3EBE-4682-8D37-4AA49322060B}"/>
                    </a:ext>
                  </a:extLst>
                </p:cNvPr>
                <p:cNvSpPr/>
                <p:nvPr/>
              </p:nvSpPr>
              <p:spPr>
                <a:xfrm>
                  <a:off x="406128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9" name="직사각형 358">
                  <a:extLst>
                    <a:ext uri="{FF2B5EF4-FFF2-40B4-BE49-F238E27FC236}">
                      <a16:creationId xmlns:a16="http://schemas.microsoft.com/office/drawing/2014/main" id="{9962630B-4154-4A4E-894B-86A515A3AEBD}"/>
                    </a:ext>
                  </a:extLst>
                </p:cNvPr>
                <p:cNvSpPr/>
                <p:nvPr/>
              </p:nvSpPr>
              <p:spPr>
                <a:xfrm>
                  <a:off x="415999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0" name="직사각형 359">
                  <a:extLst>
                    <a:ext uri="{FF2B5EF4-FFF2-40B4-BE49-F238E27FC236}">
                      <a16:creationId xmlns:a16="http://schemas.microsoft.com/office/drawing/2014/main" id="{0957F641-B903-4E16-80DC-704835B2BD36}"/>
                    </a:ext>
                  </a:extLst>
                </p:cNvPr>
                <p:cNvSpPr/>
                <p:nvPr/>
              </p:nvSpPr>
              <p:spPr>
                <a:xfrm>
                  <a:off x="4159998" y="1873715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1" name="직사각형 360">
                  <a:extLst>
                    <a:ext uri="{FF2B5EF4-FFF2-40B4-BE49-F238E27FC236}">
                      <a16:creationId xmlns:a16="http://schemas.microsoft.com/office/drawing/2014/main" id="{ABC8C310-36F6-4856-BB75-E5EFA3A962AD}"/>
                    </a:ext>
                  </a:extLst>
                </p:cNvPr>
                <p:cNvSpPr/>
                <p:nvPr/>
              </p:nvSpPr>
              <p:spPr>
                <a:xfrm>
                  <a:off x="425871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2" name="직사각형 361">
                  <a:extLst>
                    <a:ext uri="{FF2B5EF4-FFF2-40B4-BE49-F238E27FC236}">
                      <a16:creationId xmlns:a16="http://schemas.microsoft.com/office/drawing/2014/main" id="{F18DD3DD-FE5F-4BCE-9602-8F07A335EF7A}"/>
                    </a:ext>
                  </a:extLst>
                </p:cNvPr>
                <p:cNvSpPr/>
                <p:nvPr/>
              </p:nvSpPr>
              <p:spPr>
                <a:xfrm>
                  <a:off x="425871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3" name="직사각형 362">
                  <a:extLst>
                    <a:ext uri="{FF2B5EF4-FFF2-40B4-BE49-F238E27FC236}">
                      <a16:creationId xmlns:a16="http://schemas.microsoft.com/office/drawing/2014/main" id="{5DF62808-2451-4736-919B-E428C2EF6430}"/>
                    </a:ext>
                  </a:extLst>
                </p:cNvPr>
                <p:cNvSpPr/>
                <p:nvPr/>
              </p:nvSpPr>
              <p:spPr>
                <a:xfrm>
                  <a:off x="435742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4" name="직사각형 363">
                  <a:extLst>
                    <a:ext uri="{FF2B5EF4-FFF2-40B4-BE49-F238E27FC236}">
                      <a16:creationId xmlns:a16="http://schemas.microsoft.com/office/drawing/2014/main" id="{CD98AC22-B12A-49B2-8878-D50E2EAE899A}"/>
                    </a:ext>
                  </a:extLst>
                </p:cNvPr>
                <p:cNvSpPr/>
                <p:nvPr/>
              </p:nvSpPr>
              <p:spPr>
                <a:xfrm>
                  <a:off x="4357424" y="1873715"/>
                  <a:ext cx="98714" cy="82959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5" name="직사각형 364">
                  <a:extLst>
                    <a:ext uri="{FF2B5EF4-FFF2-40B4-BE49-F238E27FC236}">
                      <a16:creationId xmlns:a16="http://schemas.microsoft.com/office/drawing/2014/main" id="{5B4DAD5A-62AC-4336-A5F8-27E6EB611434}"/>
                    </a:ext>
                  </a:extLst>
                </p:cNvPr>
                <p:cNvSpPr/>
                <p:nvPr/>
              </p:nvSpPr>
              <p:spPr>
                <a:xfrm>
                  <a:off x="445613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6" name="직사각형 365">
                  <a:extLst>
                    <a:ext uri="{FF2B5EF4-FFF2-40B4-BE49-F238E27FC236}">
                      <a16:creationId xmlns:a16="http://schemas.microsoft.com/office/drawing/2014/main" id="{26E96E23-5EE8-4621-BC76-FD759C9A8EAA}"/>
                    </a:ext>
                  </a:extLst>
                </p:cNvPr>
                <p:cNvSpPr/>
                <p:nvPr/>
              </p:nvSpPr>
              <p:spPr>
                <a:xfrm>
                  <a:off x="4456138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7" name="직사각형 366">
                  <a:extLst>
                    <a:ext uri="{FF2B5EF4-FFF2-40B4-BE49-F238E27FC236}">
                      <a16:creationId xmlns:a16="http://schemas.microsoft.com/office/drawing/2014/main" id="{24D9F6FD-F6C8-4E01-A8F1-791675406461}"/>
                    </a:ext>
                  </a:extLst>
                </p:cNvPr>
                <p:cNvSpPr/>
                <p:nvPr/>
              </p:nvSpPr>
              <p:spPr>
                <a:xfrm>
                  <a:off x="455485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8" name="직사각형 367">
                  <a:extLst>
                    <a:ext uri="{FF2B5EF4-FFF2-40B4-BE49-F238E27FC236}">
                      <a16:creationId xmlns:a16="http://schemas.microsoft.com/office/drawing/2014/main" id="{B2169CE8-7EC4-4281-9D77-EBA9F57B0F2C}"/>
                    </a:ext>
                  </a:extLst>
                </p:cNvPr>
                <p:cNvSpPr/>
                <p:nvPr/>
              </p:nvSpPr>
              <p:spPr>
                <a:xfrm>
                  <a:off x="4554851" y="1873715"/>
                  <a:ext cx="98714" cy="8295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직사각형 368">
                  <a:extLst>
                    <a:ext uri="{FF2B5EF4-FFF2-40B4-BE49-F238E27FC236}">
                      <a16:creationId xmlns:a16="http://schemas.microsoft.com/office/drawing/2014/main" id="{16E4D48D-192C-40BC-8436-3F6A0C002C32}"/>
                    </a:ext>
                  </a:extLst>
                </p:cNvPr>
                <p:cNvSpPr/>
                <p:nvPr/>
              </p:nvSpPr>
              <p:spPr>
                <a:xfrm>
                  <a:off x="465356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0" name="직사각형 369">
                  <a:extLst>
                    <a:ext uri="{FF2B5EF4-FFF2-40B4-BE49-F238E27FC236}">
                      <a16:creationId xmlns:a16="http://schemas.microsoft.com/office/drawing/2014/main" id="{E6C98DB8-9F57-491A-B7B7-1EF082C3F557}"/>
                    </a:ext>
                  </a:extLst>
                </p:cNvPr>
                <p:cNvSpPr/>
                <p:nvPr/>
              </p:nvSpPr>
              <p:spPr>
                <a:xfrm>
                  <a:off x="465356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1" name="직사각형 370">
                  <a:extLst>
                    <a:ext uri="{FF2B5EF4-FFF2-40B4-BE49-F238E27FC236}">
                      <a16:creationId xmlns:a16="http://schemas.microsoft.com/office/drawing/2014/main" id="{B5A31DC8-5CBA-46B9-B2C8-8E1B4C4CE9BB}"/>
                    </a:ext>
                  </a:extLst>
                </p:cNvPr>
                <p:cNvSpPr/>
                <p:nvPr/>
              </p:nvSpPr>
              <p:spPr>
                <a:xfrm>
                  <a:off x="475227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2" name="직사각형 371">
                  <a:extLst>
                    <a:ext uri="{FF2B5EF4-FFF2-40B4-BE49-F238E27FC236}">
                      <a16:creationId xmlns:a16="http://schemas.microsoft.com/office/drawing/2014/main" id="{49136217-9126-43E3-82B8-152AA7F23117}"/>
                    </a:ext>
                  </a:extLst>
                </p:cNvPr>
                <p:cNvSpPr/>
                <p:nvPr/>
              </p:nvSpPr>
              <p:spPr>
                <a:xfrm>
                  <a:off x="4752278" y="1873715"/>
                  <a:ext cx="98714" cy="82959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3" name="직사각형 372">
                  <a:extLst>
                    <a:ext uri="{FF2B5EF4-FFF2-40B4-BE49-F238E27FC236}">
                      <a16:creationId xmlns:a16="http://schemas.microsoft.com/office/drawing/2014/main" id="{9FC790B7-FBFA-47ED-9DF1-A03B40974D81}"/>
                    </a:ext>
                  </a:extLst>
                </p:cNvPr>
                <p:cNvSpPr/>
                <p:nvPr/>
              </p:nvSpPr>
              <p:spPr>
                <a:xfrm>
                  <a:off x="5807015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4" name="직사각형 373">
                  <a:extLst>
                    <a:ext uri="{FF2B5EF4-FFF2-40B4-BE49-F238E27FC236}">
                      <a16:creationId xmlns:a16="http://schemas.microsoft.com/office/drawing/2014/main" id="{3BE1545C-60C7-4C83-BA13-5B0CEA9017C1}"/>
                    </a:ext>
                  </a:extLst>
                </p:cNvPr>
                <p:cNvSpPr/>
                <p:nvPr/>
              </p:nvSpPr>
              <p:spPr>
                <a:xfrm>
                  <a:off x="5807015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5" name="직사각형 374">
                  <a:extLst>
                    <a:ext uri="{FF2B5EF4-FFF2-40B4-BE49-F238E27FC236}">
                      <a16:creationId xmlns:a16="http://schemas.microsoft.com/office/drawing/2014/main" id="{766BCB99-1664-45F7-A51C-60FF43993001}"/>
                    </a:ext>
                  </a:extLst>
                </p:cNvPr>
                <p:cNvSpPr/>
                <p:nvPr/>
              </p:nvSpPr>
              <p:spPr>
                <a:xfrm>
                  <a:off x="5905729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6" name="직사각형 375">
                  <a:extLst>
                    <a:ext uri="{FF2B5EF4-FFF2-40B4-BE49-F238E27FC236}">
                      <a16:creationId xmlns:a16="http://schemas.microsoft.com/office/drawing/2014/main" id="{783F2DDC-2FE5-4FBC-A1B0-0D8A23D9977C}"/>
                    </a:ext>
                  </a:extLst>
                </p:cNvPr>
                <p:cNvSpPr/>
                <p:nvPr/>
              </p:nvSpPr>
              <p:spPr>
                <a:xfrm>
                  <a:off x="5905729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7" name="직사각형 376">
                  <a:extLst>
                    <a:ext uri="{FF2B5EF4-FFF2-40B4-BE49-F238E27FC236}">
                      <a16:creationId xmlns:a16="http://schemas.microsoft.com/office/drawing/2014/main" id="{43033657-F1B6-41A3-B2B5-B687B2678720}"/>
                    </a:ext>
                  </a:extLst>
                </p:cNvPr>
                <p:cNvSpPr/>
                <p:nvPr/>
              </p:nvSpPr>
              <p:spPr>
                <a:xfrm>
                  <a:off x="600444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8" name="직사각형 377">
                  <a:extLst>
                    <a:ext uri="{FF2B5EF4-FFF2-40B4-BE49-F238E27FC236}">
                      <a16:creationId xmlns:a16="http://schemas.microsoft.com/office/drawing/2014/main" id="{E628A91F-9373-4B40-98BF-664118C5EFD6}"/>
                    </a:ext>
                  </a:extLst>
                </p:cNvPr>
                <p:cNvSpPr/>
                <p:nvPr/>
              </p:nvSpPr>
              <p:spPr>
                <a:xfrm>
                  <a:off x="600444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9" name="직사각형 378">
                  <a:extLst>
                    <a:ext uri="{FF2B5EF4-FFF2-40B4-BE49-F238E27FC236}">
                      <a16:creationId xmlns:a16="http://schemas.microsoft.com/office/drawing/2014/main" id="{960B695E-5F3E-456B-A28A-86261F094948}"/>
                    </a:ext>
                  </a:extLst>
                </p:cNvPr>
                <p:cNvSpPr/>
                <p:nvPr/>
              </p:nvSpPr>
              <p:spPr>
                <a:xfrm>
                  <a:off x="610315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0" name="직사각형 379">
                  <a:extLst>
                    <a:ext uri="{FF2B5EF4-FFF2-40B4-BE49-F238E27FC236}">
                      <a16:creationId xmlns:a16="http://schemas.microsoft.com/office/drawing/2014/main" id="{0F720540-AB93-41E7-84EC-341853CF5D59}"/>
                    </a:ext>
                  </a:extLst>
                </p:cNvPr>
                <p:cNvSpPr/>
                <p:nvPr/>
              </p:nvSpPr>
              <p:spPr>
                <a:xfrm>
                  <a:off x="610315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1" name="직사각형 380">
                  <a:extLst>
                    <a:ext uri="{FF2B5EF4-FFF2-40B4-BE49-F238E27FC236}">
                      <a16:creationId xmlns:a16="http://schemas.microsoft.com/office/drawing/2014/main" id="{52D29B05-5C7C-4CE1-A422-4242D4F036A8}"/>
                    </a:ext>
                  </a:extLst>
                </p:cNvPr>
                <p:cNvSpPr/>
                <p:nvPr/>
              </p:nvSpPr>
              <p:spPr>
                <a:xfrm>
                  <a:off x="620187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2" name="직사각형 381">
                  <a:extLst>
                    <a:ext uri="{FF2B5EF4-FFF2-40B4-BE49-F238E27FC236}">
                      <a16:creationId xmlns:a16="http://schemas.microsoft.com/office/drawing/2014/main" id="{50AB4870-D044-4514-9720-B077DD48F2BE}"/>
                    </a:ext>
                  </a:extLst>
                </p:cNvPr>
                <p:cNvSpPr/>
                <p:nvPr/>
              </p:nvSpPr>
              <p:spPr>
                <a:xfrm>
                  <a:off x="620187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3" name="직사각형 382">
                  <a:extLst>
                    <a:ext uri="{FF2B5EF4-FFF2-40B4-BE49-F238E27FC236}">
                      <a16:creationId xmlns:a16="http://schemas.microsoft.com/office/drawing/2014/main" id="{E4C6C688-C77B-4286-875D-9BE3B514E591}"/>
                    </a:ext>
                  </a:extLst>
                </p:cNvPr>
                <p:cNvSpPr/>
                <p:nvPr/>
              </p:nvSpPr>
              <p:spPr>
                <a:xfrm>
                  <a:off x="6300582" y="1774802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4" name="직사각형 383">
                  <a:extLst>
                    <a:ext uri="{FF2B5EF4-FFF2-40B4-BE49-F238E27FC236}">
                      <a16:creationId xmlns:a16="http://schemas.microsoft.com/office/drawing/2014/main" id="{ADEF4250-6B52-49D8-9949-4AFEFEF8A1CD}"/>
                    </a:ext>
                  </a:extLst>
                </p:cNvPr>
                <p:cNvSpPr/>
                <p:nvPr/>
              </p:nvSpPr>
              <p:spPr>
                <a:xfrm>
                  <a:off x="630058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5" name="직사각형 384">
                  <a:extLst>
                    <a:ext uri="{FF2B5EF4-FFF2-40B4-BE49-F238E27FC236}">
                      <a16:creationId xmlns:a16="http://schemas.microsoft.com/office/drawing/2014/main" id="{1887B12F-6FEE-4DB2-BE35-C6F3D8E6B92B}"/>
                    </a:ext>
                  </a:extLst>
                </p:cNvPr>
                <p:cNvSpPr/>
                <p:nvPr/>
              </p:nvSpPr>
              <p:spPr>
                <a:xfrm>
                  <a:off x="6399296" y="1774802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6" name="직사각형 385">
                  <a:extLst>
                    <a:ext uri="{FF2B5EF4-FFF2-40B4-BE49-F238E27FC236}">
                      <a16:creationId xmlns:a16="http://schemas.microsoft.com/office/drawing/2014/main" id="{9D4BDC4F-C014-4913-80E9-277BC95F1C97}"/>
                    </a:ext>
                  </a:extLst>
                </p:cNvPr>
                <p:cNvSpPr/>
                <p:nvPr/>
              </p:nvSpPr>
              <p:spPr>
                <a:xfrm>
                  <a:off x="639929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7" name="직사각형 386">
                  <a:extLst>
                    <a:ext uri="{FF2B5EF4-FFF2-40B4-BE49-F238E27FC236}">
                      <a16:creationId xmlns:a16="http://schemas.microsoft.com/office/drawing/2014/main" id="{AC72B515-B227-48BB-9DC9-721CD538798E}"/>
                    </a:ext>
                  </a:extLst>
                </p:cNvPr>
                <p:cNvSpPr/>
                <p:nvPr/>
              </p:nvSpPr>
              <p:spPr>
                <a:xfrm>
                  <a:off x="64980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8" name="직사각형 387">
                  <a:extLst>
                    <a:ext uri="{FF2B5EF4-FFF2-40B4-BE49-F238E27FC236}">
                      <a16:creationId xmlns:a16="http://schemas.microsoft.com/office/drawing/2014/main" id="{BB1777B6-8FD6-464E-97C4-5B9EA411173B}"/>
                    </a:ext>
                  </a:extLst>
                </p:cNvPr>
                <p:cNvSpPr/>
                <p:nvPr/>
              </p:nvSpPr>
              <p:spPr>
                <a:xfrm>
                  <a:off x="64980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9" name="직사각형 388">
                  <a:extLst>
                    <a:ext uri="{FF2B5EF4-FFF2-40B4-BE49-F238E27FC236}">
                      <a16:creationId xmlns:a16="http://schemas.microsoft.com/office/drawing/2014/main" id="{2C8871F1-4EF2-435B-B559-DC9CBD603C6F}"/>
                    </a:ext>
                  </a:extLst>
                </p:cNvPr>
                <p:cNvSpPr/>
                <p:nvPr/>
              </p:nvSpPr>
              <p:spPr>
                <a:xfrm>
                  <a:off x="659672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0" name="직사각형 389">
                  <a:extLst>
                    <a:ext uri="{FF2B5EF4-FFF2-40B4-BE49-F238E27FC236}">
                      <a16:creationId xmlns:a16="http://schemas.microsoft.com/office/drawing/2014/main" id="{32AF168E-1CD3-435E-847A-CA9B6C182ABD}"/>
                    </a:ext>
                  </a:extLst>
                </p:cNvPr>
                <p:cNvSpPr/>
                <p:nvPr/>
              </p:nvSpPr>
              <p:spPr>
                <a:xfrm>
                  <a:off x="659672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1" name="직사각형 390">
                  <a:extLst>
                    <a:ext uri="{FF2B5EF4-FFF2-40B4-BE49-F238E27FC236}">
                      <a16:creationId xmlns:a16="http://schemas.microsoft.com/office/drawing/2014/main" id="{1F3F386E-7BD2-48B9-85C0-73B0084BEA13}"/>
                    </a:ext>
                  </a:extLst>
                </p:cNvPr>
                <p:cNvSpPr/>
                <p:nvPr/>
              </p:nvSpPr>
              <p:spPr>
                <a:xfrm>
                  <a:off x="669543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2" name="직사각형 391">
                  <a:extLst>
                    <a:ext uri="{FF2B5EF4-FFF2-40B4-BE49-F238E27FC236}">
                      <a16:creationId xmlns:a16="http://schemas.microsoft.com/office/drawing/2014/main" id="{E13D7D3B-FA39-4824-9E73-83C215CCCB14}"/>
                    </a:ext>
                  </a:extLst>
                </p:cNvPr>
                <p:cNvSpPr/>
                <p:nvPr/>
              </p:nvSpPr>
              <p:spPr>
                <a:xfrm>
                  <a:off x="669543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3" name="직사각형 392">
                  <a:extLst>
                    <a:ext uri="{FF2B5EF4-FFF2-40B4-BE49-F238E27FC236}">
                      <a16:creationId xmlns:a16="http://schemas.microsoft.com/office/drawing/2014/main" id="{994406AA-8334-4BBB-A52D-31B98CB8272B}"/>
                    </a:ext>
                  </a:extLst>
                </p:cNvPr>
                <p:cNvSpPr/>
                <p:nvPr/>
              </p:nvSpPr>
              <p:spPr>
                <a:xfrm>
                  <a:off x="491088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4" name="직사각형 393">
                  <a:extLst>
                    <a:ext uri="{FF2B5EF4-FFF2-40B4-BE49-F238E27FC236}">
                      <a16:creationId xmlns:a16="http://schemas.microsoft.com/office/drawing/2014/main" id="{23A3F712-9052-4C27-99AD-F3AE43CACA58}"/>
                    </a:ext>
                  </a:extLst>
                </p:cNvPr>
                <p:cNvSpPr/>
                <p:nvPr/>
              </p:nvSpPr>
              <p:spPr>
                <a:xfrm>
                  <a:off x="4910883" y="1873715"/>
                  <a:ext cx="98714" cy="8295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5" name="직사각형 394">
                  <a:extLst>
                    <a:ext uri="{FF2B5EF4-FFF2-40B4-BE49-F238E27FC236}">
                      <a16:creationId xmlns:a16="http://schemas.microsoft.com/office/drawing/2014/main" id="{99853ADF-278B-499D-BF9C-4A32C58BB4AB}"/>
                    </a:ext>
                  </a:extLst>
                </p:cNvPr>
                <p:cNvSpPr/>
                <p:nvPr/>
              </p:nvSpPr>
              <p:spPr>
                <a:xfrm>
                  <a:off x="500959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6" name="직사각형 395">
                  <a:extLst>
                    <a:ext uri="{FF2B5EF4-FFF2-40B4-BE49-F238E27FC236}">
                      <a16:creationId xmlns:a16="http://schemas.microsoft.com/office/drawing/2014/main" id="{9F46E112-0761-4A78-B55D-951175B02D6F}"/>
                    </a:ext>
                  </a:extLst>
                </p:cNvPr>
                <p:cNvSpPr/>
                <p:nvPr/>
              </p:nvSpPr>
              <p:spPr>
                <a:xfrm>
                  <a:off x="500959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7" name="직사각형 396">
                  <a:extLst>
                    <a:ext uri="{FF2B5EF4-FFF2-40B4-BE49-F238E27FC236}">
                      <a16:creationId xmlns:a16="http://schemas.microsoft.com/office/drawing/2014/main" id="{869BDC8D-F935-4BEF-8405-34155705E98D}"/>
                    </a:ext>
                  </a:extLst>
                </p:cNvPr>
                <p:cNvSpPr/>
                <p:nvPr/>
              </p:nvSpPr>
              <p:spPr>
                <a:xfrm>
                  <a:off x="51083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8" name="직사각형 397">
                  <a:extLst>
                    <a:ext uri="{FF2B5EF4-FFF2-40B4-BE49-F238E27FC236}">
                      <a16:creationId xmlns:a16="http://schemas.microsoft.com/office/drawing/2014/main" id="{20C2221A-5126-4C33-83E1-4AD3A10A37EA}"/>
                    </a:ext>
                  </a:extLst>
                </p:cNvPr>
                <p:cNvSpPr/>
                <p:nvPr/>
              </p:nvSpPr>
              <p:spPr>
                <a:xfrm>
                  <a:off x="51083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9" name="직사각형 398">
                  <a:extLst>
                    <a:ext uri="{FF2B5EF4-FFF2-40B4-BE49-F238E27FC236}">
                      <a16:creationId xmlns:a16="http://schemas.microsoft.com/office/drawing/2014/main" id="{3648FBE0-282B-4300-9E07-B32DF3B55CC1}"/>
                    </a:ext>
                  </a:extLst>
                </p:cNvPr>
                <p:cNvSpPr/>
                <p:nvPr/>
              </p:nvSpPr>
              <p:spPr>
                <a:xfrm>
                  <a:off x="520702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0" name="직사각형 399">
                  <a:extLst>
                    <a:ext uri="{FF2B5EF4-FFF2-40B4-BE49-F238E27FC236}">
                      <a16:creationId xmlns:a16="http://schemas.microsoft.com/office/drawing/2014/main" id="{B7534793-7CF6-4E73-B677-23D12FAC1BAE}"/>
                    </a:ext>
                  </a:extLst>
                </p:cNvPr>
                <p:cNvSpPr/>
                <p:nvPr/>
              </p:nvSpPr>
              <p:spPr>
                <a:xfrm>
                  <a:off x="520702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1" name="직사각형 400">
                  <a:extLst>
                    <a:ext uri="{FF2B5EF4-FFF2-40B4-BE49-F238E27FC236}">
                      <a16:creationId xmlns:a16="http://schemas.microsoft.com/office/drawing/2014/main" id="{DFE1E028-B832-4931-A56E-24FAE3A9E524}"/>
                    </a:ext>
                  </a:extLst>
                </p:cNvPr>
                <p:cNvSpPr/>
                <p:nvPr/>
              </p:nvSpPr>
              <p:spPr>
                <a:xfrm>
                  <a:off x="530573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2" name="직사각형 401">
                  <a:extLst>
                    <a:ext uri="{FF2B5EF4-FFF2-40B4-BE49-F238E27FC236}">
                      <a16:creationId xmlns:a16="http://schemas.microsoft.com/office/drawing/2014/main" id="{8BC0F4EB-B72E-4B1F-9CD8-FCA1305F9944}"/>
                    </a:ext>
                  </a:extLst>
                </p:cNvPr>
                <p:cNvSpPr/>
                <p:nvPr/>
              </p:nvSpPr>
              <p:spPr>
                <a:xfrm>
                  <a:off x="530573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3" name="직사각형 402">
                  <a:extLst>
                    <a:ext uri="{FF2B5EF4-FFF2-40B4-BE49-F238E27FC236}">
                      <a16:creationId xmlns:a16="http://schemas.microsoft.com/office/drawing/2014/main" id="{57336E81-EF6E-4566-A871-80014AACCEEC}"/>
                    </a:ext>
                  </a:extLst>
                </p:cNvPr>
                <p:cNvSpPr/>
                <p:nvPr/>
              </p:nvSpPr>
              <p:spPr>
                <a:xfrm>
                  <a:off x="540445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4" name="직사각형 403">
                  <a:extLst>
                    <a:ext uri="{FF2B5EF4-FFF2-40B4-BE49-F238E27FC236}">
                      <a16:creationId xmlns:a16="http://schemas.microsoft.com/office/drawing/2014/main" id="{66A2B708-0654-4DF4-820C-38153B4230DC}"/>
                    </a:ext>
                  </a:extLst>
                </p:cNvPr>
                <p:cNvSpPr/>
                <p:nvPr/>
              </p:nvSpPr>
              <p:spPr>
                <a:xfrm>
                  <a:off x="540445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5" name="직사각형 404">
                  <a:extLst>
                    <a:ext uri="{FF2B5EF4-FFF2-40B4-BE49-F238E27FC236}">
                      <a16:creationId xmlns:a16="http://schemas.microsoft.com/office/drawing/2014/main" id="{A7536B3A-DE38-4B48-AE7F-9A093ABFB5E8}"/>
                    </a:ext>
                  </a:extLst>
                </p:cNvPr>
                <p:cNvSpPr/>
                <p:nvPr/>
              </p:nvSpPr>
              <p:spPr>
                <a:xfrm>
                  <a:off x="550316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6" name="직사각형 405">
                  <a:extLst>
                    <a:ext uri="{FF2B5EF4-FFF2-40B4-BE49-F238E27FC236}">
                      <a16:creationId xmlns:a16="http://schemas.microsoft.com/office/drawing/2014/main" id="{CA90F1A5-06DD-4CDB-9FFA-9EF504ACA625}"/>
                    </a:ext>
                  </a:extLst>
                </p:cNvPr>
                <p:cNvSpPr/>
                <p:nvPr/>
              </p:nvSpPr>
              <p:spPr>
                <a:xfrm>
                  <a:off x="550316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7" name="직사각형 406">
                  <a:extLst>
                    <a:ext uri="{FF2B5EF4-FFF2-40B4-BE49-F238E27FC236}">
                      <a16:creationId xmlns:a16="http://schemas.microsoft.com/office/drawing/2014/main" id="{56B77C33-537B-4B22-82FA-4357803B2646}"/>
                    </a:ext>
                  </a:extLst>
                </p:cNvPr>
                <p:cNvSpPr/>
                <p:nvPr/>
              </p:nvSpPr>
              <p:spPr>
                <a:xfrm>
                  <a:off x="560187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8" name="직사각형 407">
                  <a:extLst>
                    <a:ext uri="{FF2B5EF4-FFF2-40B4-BE49-F238E27FC236}">
                      <a16:creationId xmlns:a16="http://schemas.microsoft.com/office/drawing/2014/main" id="{1C26E2BB-13D1-4845-88ED-2485AE5D51BF}"/>
                    </a:ext>
                  </a:extLst>
                </p:cNvPr>
                <p:cNvSpPr/>
                <p:nvPr/>
              </p:nvSpPr>
              <p:spPr>
                <a:xfrm>
                  <a:off x="560187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9" name="직사각형 408">
                  <a:extLst>
                    <a:ext uri="{FF2B5EF4-FFF2-40B4-BE49-F238E27FC236}">
                      <a16:creationId xmlns:a16="http://schemas.microsoft.com/office/drawing/2014/main" id="{AED61C08-5C4A-4965-812E-9899C9EA1613}"/>
                    </a:ext>
                  </a:extLst>
                </p:cNvPr>
                <p:cNvSpPr/>
                <p:nvPr/>
              </p:nvSpPr>
              <p:spPr>
                <a:xfrm>
                  <a:off x="598469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0" name="직사각형 409">
                  <a:extLst>
                    <a:ext uri="{FF2B5EF4-FFF2-40B4-BE49-F238E27FC236}">
                      <a16:creationId xmlns:a16="http://schemas.microsoft.com/office/drawing/2014/main" id="{A6B641E1-B0C6-4675-8F28-CD8A3AE04C4E}"/>
                    </a:ext>
                  </a:extLst>
                </p:cNvPr>
                <p:cNvSpPr/>
                <p:nvPr/>
              </p:nvSpPr>
              <p:spPr>
                <a:xfrm>
                  <a:off x="598469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1" name="직사각형 410">
                  <a:extLst>
                    <a:ext uri="{FF2B5EF4-FFF2-40B4-BE49-F238E27FC236}">
                      <a16:creationId xmlns:a16="http://schemas.microsoft.com/office/drawing/2014/main" id="{B503B86D-4811-4839-AEC0-EEDE577CAA60}"/>
                    </a:ext>
                  </a:extLst>
                </p:cNvPr>
                <p:cNvSpPr/>
                <p:nvPr/>
              </p:nvSpPr>
              <p:spPr>
                <a:xfrm>
                  <a:off x="608340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2" name="직사각형 411">
                  <a:extLst>
                    <a:ext uri="{FF2B5EF4-FFF2-40B4-BE49-F238E27FC236}">
                      <a16:creationId xmlns:a16="http://schemas.microsoft.com/office/drawing/2014/main" id="{BC6E9371-C566-4B6B-8624-97B17C7D6D49}"/>
                    </a:ext>
                  </a:extLst>
                </p:cNvPr>
                <p:cNvSpPr/>
                <p:nvPr/>
              </p:nvSpPr>
              <p:spPr>
                <a:xfrm>
                  <a:off x="608340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3" name="직사각형 412">
                  <a:extLst>
                    <a:ext uri="{FF2B5EF4-FFF2-40B4-BE49-F238E27FC236}">
                      <a16:creationId xmlns:a16="http://schemas.microsoft.com/office/drawing/2014/main" id="{D200736C-2EE3-496D-B87E-A6B1AF15BF0F}"/>
                    </a:ext>
                  </a:extLst>
                </p:cNvPr>
                <p:cNvSpPr/>
                <p:nvPr/>
              </p:nvSpPr>
              <p:spPr>
                <a:xfrm>
                  <a:off x="618211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4" name="직사각형 413">
                  <a:extLst>
                    <a:ext uri="{FF2B5EF4-FFF2-40B4-BE49-F238E27FC236}">
                      <a16:creationId xmlns:a16="http://schemas.microsoft.com/office/drawing/2014/main" id="{1CCB8C53-BEA6-405E-9B6A-81EC9C2C29C4}"/>
                    </a:ext>
                  </a:extLst>
                </p:cNvPr>
                <p:cNvSpPr/>
                <p:nvPr/>
              </p:nvSpPr>
              <p:spPr>
                <a:xfrm>
                  <a:off x="618211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5" name="직사각형 414">
                  <a:extLst>
                    <a:ext uri="{FF2B5EF4-FFF2-40B4-BE49-F238E27FC236}">
                      <a16:creationId xmlns:a16="http://schemas.microsoft.com/office/drawing/2014/main" id="{C4D76918-473A-4053-9DA9-3FFF2F33127A}"/>
                    </a:ext>
                  </a:extLst>
                </p:cNvPr>
                <p:cNvSpPr/>
                <p:nvPr/>
              </p:nvSpPr>
              <p:spPr>
                <a:xfrm>
                  <a:off x="628083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6" name="직사각형 415">
                  <a:extLst>
                    <a:ext uri="{FF2B5EF4-FFF2-40B4-BE49-F238E27FC236}">
                      <a16:creationId xmlns:a16="http://schemas.microsoft.com/office/drawing/2014/main" id="{DE035654-E99F-4854-BAC2-0A67A2B84716}"/>
                    </a:ext>
                  </a:extLst>
                </p:cNvPr>
                <p:cNvSpPr/>
                <p:nvPr/>
              </p:nvSpPr>
              <p:spPr>
                <a:xfrm>
                  <a:off x="628083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7" name="직사각형 416">
                  <a:extLst>
                    <a:ext uri="{FF2B5EF4-FFF2-40B4-BE49-F238E27FC236}">
                      <a16:creationId xmlns:a16="http://schemas.microsoft.com/office/drawing/2014/main" id="{963687D8-92A7-4C07-AA4A-32E59C166D51}"/>
                    </a:ext>
                  </a:extLst>
                </p:cNvPr>
                <p:cNvSpPr/>
                <p:nvPr/>
              </p:nvSpPr>
              <p:spPr>
                <a:xfrm>
                  <a:off x="637954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8" name="직사각형 417">
                  <a:extLst>
                    <a:ext uri="{FF2B5EF4-FFF2-40B4-BE49-F238E27FC236}">
                      <a16:creationId xmlns:a16="http://schemas.microsoft.com/office/drawing/2014/main" id="{FFB09DCA-58A6-44DC-B93F-F893BAFFED72}"/>
                    </a:ext>
                  </a:extLst>
                </p:cNvPr>
                <p:cNvSpPr/>
                <p:nvPr/>
              </p:nvSpPr>
              <p:spPr>
                <a:xfrm>
                  <a:off x="637954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9" name="직사각형 418">
                  <a:extLst>
                    <a:ext uri="{FF2B5EF4-FFF2-40B4-BE49-F238E27FC236}">
                      <a16:creationId xmlns:a16="http://schemas.microsoft.com/office/drawing/2014/main" id="{04B4D9D1-D63C-4236-A451-9A675F21A4CF}"/>
                    </a:ext>
                  </a:extLst>
                </p:cNvPr>
                <p:cNvSpPr/>
                <p:nvPr/>
              </p:nvSpPr>
              <p:spPr>
                <a:xfrm>
                  <a:off x="647825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0" name="직사각형 419">
                  <a:extLst>
                    <a:ext uri="{FF2B5EF4-FFF2-40B4-BE49-F238E27FC236}">
                      <a16:creationId xmlns:a16="http://schemas.microsoft.com/office/drawing/2014/main" id="{E82F2275-ADF1-4C69-867E-946EF0480F5C}"/>
                    </a:ext>
                  </a:extLst>
                </p:cNvPr>
                <p:cNvSpPr/>
                <p:nvPr/>
              </p:nvSpPr>
              <p:spPr>
                <a:xfrm>
                  <a:off x="647825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1" name="직사각형 420">
                  <a:extLst>
                    <a:ext uri="{FF2B5EF4-FFF2-40B4-BE49-F238E27FC236}">
                      <a16:creationId xmlns:a16="http://schemas.microsoft.com/office/drawing/2014/main" id="{8A541394-A374-46E4-A17A-ADB4AE9F716C}"/>
                    </a:ext>
                  </a:extLst>
                </p:cNvPr>
                <p:cNvSpPr/>
                <p:nvPr/>
              </p:nvSpPr>
              <p:spPr>
                <a:xfrm>
                  <a:off x="657697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2" name="직사각형 421">
                  <a:extLst>
                    <a:ext uri="{FF2B5EF4-FFF2-40B4-BE49-F238E27FC236}">
                      <a16:creationId xmlns:a16="http://schemas.microsoft.com/office/drawing/2014/main" id="{2C2EE8F1-80C8-44E8-A56D-42CABD8DCF1F}"/>
                    </a:ext>
                  </a:extLst>
                </p:cNvPr>
                <p:cNvSpPr/>
                <p:nvPr/>
              </p:nvSpPr>
              <p:spPr>
                <a:xfrm>
                  <a:off x="657697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3" name="직사각형 422">
                  <a:extLst>
                    <a:ext uri="{FF2B5EF4-FFF2-40B4-BE49-F238E27FC236}">
                      <a16:creationId xmlns:a16="http://schemas.microsoft.com/office/drawing/2014/main" id="{D1A6E48E-F174-4AB6-A1E7-A86B7A9F272D}"/>
                    </a:ext>
                  </a:extLst>
                </p:cNvPr>
                <p:cNvSpPr/>
                <p:nvPr/>
              </p:nvSpPr>
              <p:spPr>
                <a:xfrm>
                  <a:off x="667568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4" name="직사각형 423">
                  <a:extLst>
                    <a:ext uri="{FF2B5EF4-FFF2-40B4-BE49-F238E27FC236}">
                      <a16:creationId xmlns:a16="http://schemas.microsoft.com/office/drawing/2014/main" id="{D3DB81E2-9494-4450-BCC5-F4FEFFB3C21E}"/>
                    </a:ext>
                  </a:extLst>
                </p:cNvPr>
                <p:cNvSpPr/>
                <p:nvPr/>
              </p:nvSpPr>
              <p:spPr>
                <a:xfrm>
                  <a:off x="667568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5" name="직사각형 424">
                  <a:extLst>
                    <a:ext uri="{FF2B5EF4-FFF2-40B4-BE49-F238E27FC236}">
                      <a16:creationId xmlns:a16="http://schemas.microsoft.com/office/drawing/2014/main" id="{64344007-41A5-46EE-8B98-BD9B11FDD6AC}"/>
                    </a:ext>
                  </a:extLst>
                </p:cNvPr>
                <p:cNvSpPr/>
                <p:nvPr/>
              </p:nvSpPr>
              <p:spPr>
                <a:xfrm>
                  <a:off x="677439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6" name="직사각형 425">
                  <a:extLst>
                    <a:ext uri="{FF2B5EF4-FFF2-40B4-BE49-F238E27FC236}">
                      <a16:creationId xmlns:a16="http://schemas.microsoft.com/office/drawing/2014/main" id="{7E5966A3-B96B-46D4-8774-9B23998270EF}"/>
                    </a:ext>
                  </a:extLst>
                </p:cNvPr>
                <p:cNvSpPr/>
                <p:nvPr/>
              </p:nvSpPr>
              <p:spPr>
                <a:xfrm>
                  <a:off x="677439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7" name="직사각형 426">
                  <a:extLst>
                    <a:ext uri="{FF2B5EF4-FFF2-40B4-BE49-F238E27FC236}">
                      <a16:creationId xmlns:a16="http://schemas.microsoft.com/office/drawing/2014/main" id="{BCB924C0-68D0-49E2-A12D-A2CB2D18B91B}"/>
                    </a:ext>
                  </a:extLst>
                </p:cNvPr>
                <p:cNvSpPr/>
                <p:nvPr/>
              </p:nvSpPr>
              <p:spPr>
                <a:xfrm>
                  <a:off x="687311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8" name="직사각형 427">
                  <a:extLst>
                    <a:ext uri="{FF2B5EF4-FFF2-40B4-BE49-F238E27FC236}">
                      <a16:creationId xmlns:a16="http://schemas.microsoft.com/office/drawing/2014/main" id="{CF5522D1-ECFB-43D3-87C7-8572B6CB6E93}"/>
                    </a:ext>
                  </a:extLst>
                </p:cNvPr>
                <p:cNvSpPr/>
                <p:nvPr/>
              </p:nvSpPr>
              <p:spPr>
                <a:xfrm>
                  <a:off x="687311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9" name="직사각형 428">
                  <a:extLst>
                    <a:ext uri="{FF2B5EF4-FFF2-40B4-BE49-F238E27FC236}">
                      <a16:creationId xmlns:a16="http://schemas.microsoft.com/office/drawing/2014/main" id="{A76C7CE6-30AB-4A9D-8FAF-EC07202A09F9}"/>
                    </a:ext>
                  </a:extLst>
                </p:cNvPr>
                <p:cNvSpPr/>
                <p:nvPr/>
              </p:nvSpPr>
              <p:spPr>
                <a:xfrm>
                  <a:off x="510326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0" name="직사각형 429">
                  <a:extLst>
                    <a:ext uri="{FF2B5EF4-FFF2-40B4-BE49-F238E27FC236}">
                      <a16:creationId xmlns:a16="http://schemas.microsoft.com/office/drawing/2014/main" id="{8FC0B4E1-80B1-4516-B8FE-DFB09C552592}"/>
                    </a:ext>
                  </a:extLst>
                </p:cNvPr>
                <p:cNvSpPr/>
                <p:nvPr/>
              </p:nvSpPr>
              <p:spPr>
                <a:xfrm>
                  <a:off x="510326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1" name="직사각형 430">
                  <a:extLst>
                    <a:ext uri="{FF2B5EF4-FFF2-40B4-BE49-F238E27FC236}">
                      <a16:creationId xmlns:a16="http://schemas.microsoft.com/office/drawing/2014/main" id="{4BB32DA0-E6E5-445C-B776-A687496C3C7C}"/>
                    </a:ext>
                  </a:extLst>
                </p:cNvPr>
                <p:cNvSpPr/>
                <p:nvPr/>
              </p:nvSpPr>
              <p:spPr>
                <a:xfrm>
                  <a:off x="520197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2" name="직사각형 431">
                  <a:extLst>
                    <a:ext uri="{FF2B5EF4-FFF2-40B4-BE49-F238E27FC236}">
                      <a16:creationId xmlns:a16="http://schemas.microsoft.com/office/drawing/2014/main" id="{93544EAE-CDE6-4D81-90E8-2FD9477267C7}"/>
                    </a:ext>
                  </a:extLst>
                </p:cNvPr>
                <p:cNvSpPr/>
                <p:nvPr/>
              </p:nvSpPr>
              <p:spPr>
                <a:xfrm>
                  <a:off x="520197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3" name="직사각형 432">
                  <a:extLst>
                    <a:ext uri="{FF2B5EF4-FFF2-40B4-BE49-F238E27FC236}">
                      <a16:creationId xmlns:a16="http://schemas.microsoft.com/office/drawing/2014/main" id="{2676DB62-5D3C-425A-9908-9EFC430E7BF6}"/>
                    </a:ext>
                  </a:extLst>
                </p:cNvPr>
                <p:cNvSpPr/>
                <p:nvPr/>
              </p:nvSpPr>
              <p:spPr>
                <a:xfrm>
                  <a:off x="530068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4" name="직사각형 433">
                  <a:extLst>
                    <a:ext uri="{FF2B5EF4-FFF2-40B4-BE49-F238E27FC236}">
                      <a16:creationId xmlns:a16="http://schemas.microsoft.com/office/drawing/2014/main" id="{A26C3CA3-38C2-4B99-9D78-E31CF2F12BA8}"/>
                    </a:ext>
                  </a:extLst>
                </p:cNvPr>
                <p:cNvSpPr/>
                <p:nvPr/>
              </p:nvSpPr>
              <p:spPr>
                <a:xfrm>
                  <a:off x="530068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5" name="직사각형 434">
                  <a:extLst>
                    <a:ext uri="{FF2B5EF4-FFF2-40B4-BE49-F238E27FC236}">
                      <a16:creationId xmlns:a16="http://schemas.microsoft.com/office/drawing/2014/main" id="{3BBB2732-3FAD-4914-9B03-F3D50B2754B1}"/>
                    </a:ext>
                  </a:extLst>
                </p:cNvPr>
                <p:cNvSpPr/>
                <p:nvPr/>
              </p:nvSpPr>
              <p:spPr>
                <a:xfrm>
                  <a:off x="53994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6" name="직사각형 435">
                  <a:extLst>
                    <a:ext uri="{FF2B5EF4-FFF2-40B4-BE49-F238E27FC236}">
                      <a16:creationId xmlns:a16="http://schemas.microsoft.com/office/drawing/2014/main" id="{411DE548-6581-47F6-9537-3DEFD571AA16}"/>
                    </a:ext>
                  </a:extLst>
                </p:cNvPr>
                <p:cNvSpPr/>
                <p:nvPr/>
              </p:nvSpPr>
              <p:spPr>
                <a:xfrm>
                  <a:off x="53994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7" name="직사각형 436">
                  <a:extLst>
                    <a:ext uri="{FF2B5EF4-FFF2-40B4-BE49-F238E27FC236}">
                      <a16:creationId xmlns:a16="http://schemas.microsoft.com/office/drawing/2014/main" id="{E6A49205-221E-4CD1-83BB-E38BA2CDE5B4}"/>
                    </a:ext>
                  </a:extLst>
                </p:cNvPr>
                <p:cNvSpPr/>
                <p:nvPr/>
              </p:nvSpPr>
              <p:spPr>
                <a:xfrm>
                  <a:off x="549811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8" name="직사각형 437">
                  <a:extLst>
                    <a:ext uri="{FF2B5EF4-FFF2-40B4-BE49-F238E27FC236}">
                      <a16:creationId xmlns:a16="http://schemas.microsoft.com/office/drawing/2014/main" id="{33406D2C-E5D7-4348-A08D-2602A7C202EB}"/>
                    </a:ext>
                  </a:extLst>
                </p:cNvPr>
                <p:cNvSpPr/>
                <p:nvPr/>
              </p:nvSpPr>
              <p:spPr>
                <a:xfrm>
                  <a:off x="549811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9" name="직사각형 438">
                  <a:extLst>
                    <a:ext uri="{FF2B5EF4-FFF2-40B4-BE49-F238E27FC236}">
                      <a16:creationId xmlns:a16="http://schemas.microsoft.com/office/drawing/2014/main" id="{C3BE59C9-BFCD-401A-9C11-3210A93C4A4A}"/>
                    </a:ext>
                  </a:extLst>
                </p:cNvPr>
                <p:cNvSpPr/>
                <p:nvPr/>
              </p:nvSpPr>
              <p:spPr>
                <a:xfrm>
                  <a:off x="55968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0" name="직사각형 439">
                  <a:extLst>
                    <a:ext uri="{FF2B5EF4-FFF2-40B4-BE49-F238E27FC236}">
                      <a16:creationId xmlns:a16="http://schemas.microsoft.com/office/drawing/2014/main" id="{AD43D5AC-D004-49A3-AA9A-B5A8A34D9921}"/>
                    </a:ext>
                  </a:extLst>
                </p:cNvPr>
                <p:cNvSpPr/>
                <p:nvPr/>
              </p:nvSpPr>
              <p:spPr>
                <a:xfrm>
                  <a:off x="55968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1" name="직사각형 440">
                  <a:extLst>
                    <a:ext uri="{FF2B5EF4-FFF2-40B4-BE49-F238E27FC236}">
                      <a16:creationId xmlns:a16="http://schemas.microsoft.com/office/drawing/2014/main" id="{2ED7F241-1D1A-4EC7-9CBB-F99CF2CF4F7B}"/>
                    </a:ext>
                  </a:extLst>
                </p:cNvPr>
                <p:cNvSpPr/>
                <p:nvPr/>
              </p:nvSpPr>
              <p:spPr>
                <a:xfrm>
                  <a:off x="569554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2" name="직사각형 441">
                  <a:extLst>
                    <a:ext uri="{FF2B5EF4-FFF2-40B4-BE49-F238E27FC236}">
                      <a16:creationId xmlns:a16="http://schemas.microsoft.com/office/drawing/2014/main" id="{1AA0C2BA-40AE-4F49-9C59-2EAAAEB55B1E}"/>
                    </a:ext>
                  </a:extLst>
                </p:cNvPr>
                <p:cNvSpPr/>
                <p:nvPr/>
              </p:nvSpPr>
              <p:spPr>
                <a:xfrm>
                  <a:off x="56955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3" name="직사각형 442">
                  <a:extLst>
                    <a:ext uri="{FF2B5EF4-FFF2-40B4-BE49-F238E27FC236}">
                      <a16:creationId xmlns:a16="http://schemas.microsoft.com/office/drawing/2014/main" id="{DF554211-C1CC-46B6-89E6-5603A944135F}"/>
                    </a:ext>
                  </a:extLst>
                </p:cNvPr>
                <p:cNvSpPr/>
                <p:nvPr/>
              </p:nvSpPr>
              <p:spPr>
                <a:xfrm>
                  <a:off x="579425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4" name="직사각형 443">
                  <a:extLst>
                    <a:ext uri="{FF2B5EF4-FFF2-40B4-BE49-F238E27FC236}">
                      <a16:creationId xmlns:a16="http://schemas.microsoft.com/office/drawing/2014/main" id="{E70A1C71-1205-4DC1-B00C-526C2111B051}"/>
                    </a:ext>
                  </a:extLst>
                </p:cNvPr>
                <p:cNvSpPr/>
                <p:nvPr/>
              </p:nvSpPr>
              <p:spPr>
                <a:xfrm>
                  <a:off x="579425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5" name="직사각형 444">
                  <a:extLst>
                    <a:ext uri="{FF2B5EF4-FFF2-40B4-BE49-F238E27FC236}">
                      <a16:creationId xmlns:a16="http://schemas.microsoft.com/office/drawing/2014/main" id="{00F54423-CFE6-4231-A1C2-CE050E007A4E}"/>
                    </a:ext>
                  </a:extLst>
                </p:cNvPr>
                <p:cNvSpPr/>
                <p:nvPr/>
              </p:nvSpPr>
              <p:spPr>
                <a:xfrm>
                  <a:off x="4214786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6" name="직사각형 445">
                  <a:extLst>
                    <a:ext uri="{FF2B5EF4-FFF2-40B4-BE49-F238E27FC236}">
                      <a16:creationId xmlns:a16="http://schemas.microsoft.com/office/drawing/2014/main" id="{EC9D21ED-A076-4AD1-86C6-D29A80851853}"/>
                    </a:ext>
                  </a:extLst>
                </p:cNvPr>
                <p:cNvSpPr/>
                <p:nvPr/>
              </p:nvSpPr>
              <p:spPr>
                <a:xfrm>
                  <a:off x="4214786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7" name="직사각형 446">
                  <a:extLst>
                    <a:ext uri="{FF2B5EF4-FFF2-40B4-BE49-F238E27FC236}">
                      <a16:creationId xmlns:a16="http://schemas.microsoft.com/office/drawing/2014/main" id="{11813BF2-832D-4C0A-A16F-E2E0B47A5BB0}"/>
                    </a:ext>
                  </a:extLst>
                </p:cNvPr>
                <p:cNvSpPr/>
                <p:nvPr/>
              </p:nvSpPr>
              <p:spPr>
                <a:xfrm>
                  <a:off x="43135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8" name="직사각형 447">
                  <a:extLst>
                    <a:ext uri="{FF2B5EF4-FFF2-40B4-BE49-F238E27FC236}">
                      <a16:creationId xmlns:a16="http://schemas.microsoft.com/office/drawing/2014/main" id="{9D8CA34D-D248-4087-B11D-51121A884BAE}"/>
                    </a:ext>
                  </a:extLst>
                </p:cNvPr>
                <p:cNvSpPr/>
                <p:nvPr/>
              </p:nvSpPr>
              <p:spPr>
                <a:xfrm>
                  <a:off x="43135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9" name="직사각형 448">
                  <a:extLst>
                    <a:ext uri="{FF2B5EF4-FFF2-40B4-BE49-F238E27FC236}">
                      <a16:creationId xmlns:a16="http://schemas.microsoft.com/office/drawing/2014/main" id="{54950BC2-2639-4C4E-9F7A-0516CA24A027}"/>
                    </a:ext>
                  </a:extLst>
                </p:cNvPr>
                <p:cNvSpPr/>
                <p:nvPr/>
              </p:nvSpPr>
              <p:spPr>
                <a:xfrm>
                  <a:off x="441221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0" name="직사각형 449">
                  <a:extLst>
                    <a:ext uri="{FF2B5EF4-FFF2-40B4-BE49-F238E27FC236}">
                      <a16:creationId xmlns:a16="http://schemas.microsoft.com/office/drawing/2014/main" id="{376A8D2C-CE41-4D33-B68D-F4177252E608}"/>
                    </a:ext>
                  </a:extLst>
                </p:cNvPr>
                <p:cNvSpPr/>
                <p:nvPr/>
              </p:nvSpPr>
              <p:spPr>
                <a:xfrm>
                  <a:off x="441221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1" name="직사각형 450">
                  <a:extLst>
                    <a:ext uri="{FF2B5EF4-FFF2-40B4-BE49-F238E27FC236}">
                      <a16:creationId xmlns:a16="http://schemas.microsoft.com/office/drawing/2014/main" id="{ED15BE11-BF35-4EA1-BD08-E92F2CD49112}"/>
                    </a:ext>
                  </a:extLst>
                </p:cNvPr>
                <p:cNvSpPr/>
                <p:nvPr/>
              </p:nvSpPr>
              <p:spPr>
                <a:xfrm>
                  <a:off x="45109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2" name="직사각형 451">
                  <a:extLst>
                    <a:ext uri="{FF2B5EF4-FFF2-40B4-BE49-F238E27FC236}">
                      <a16:creationId xmlns:a16="http://schemas.microsoft.com/office/drawing/2014/main" id="{6368DFF6-3587-47F4-A775-E2A74EF83E52}"/>
                    </a:ext>
                  </a:extLst>
                </p:cNvPr>
                <p:cNvSpPr/>
                <p:nvPr/>
              </p:nvSpPr>
              <p:spPr>
                <a:xfrm>
                  <a:off x="45109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3" name="직사각형 452">
                  <a:extLst>
                    <a:ext uri="{FF2B5EF4-FFF2-40B4-BE49-F238E27FC236}">
                      <a16:creationId xmlns:a16="http://schemas.microsoft.com/office/drawing/2014/main" id="{6EA021AF-83DF-4151-B56A-2ECFEF8E504D}"/>
                    </a:ext>
                  </a:extLst>
                </p:cNvPr>
                <p:cNvSpPr/>
                <p:nvPr/>
              </p:nvSpPr>
              <p:spPr>
                <a:xfrm>
                  <a:off x="4609640" y="3749339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4" name="직사각형 453">
                  <a:extLst>
                    <a:ext uri="{FF2B5EF4-FFF2-40B4-BE49-F238E27FC236}">
                      <a16:creationId xmlns:a16="http://schemas.microsoft.com/office/drawing/2014/main" id="{1DE88676-8872-422A-94CF-F861BD671579}"/>
                    </a:ext>
                  </a:extLst>
                </p:cNvPr>
                <p:cNvSpPr/>
                <p:nvPr/>
              </p:nvSpPr>
              <p:spPr>
                <a:xfrm>
                  <a:off x="46096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5" name="직사각형 454">
                  <a:extLst>
                    <a:ext uri="{FF2B5EF4-FFF2-40B4-BE49-F238E27FC236}">
                      <a16:creationId xmlns:a16="http://schemas.microsoft.com/office/drawing/2014/main" id="{0FF520FC-9B19-456E-A80D-EB892179398A}"/>
                    </a:ext>
                  </a:extLst>
                </p:cNvPr>
                <p:cNvSpPr/>
                <p:nvPr/>
              </p:nvSpPr>
              <p:spPr>
                <a:xfrm>
                  <a:off x="4708353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6" name="직사각형 455">
                  <a:extLst>
                    <a:ext uri="{FF2B5EF4-FFF2-40B4-BE49-F238E27FC236}">
                      <a16:creationId xmlns:a16="http://schemas.microsoft.com/office/drawing/2014/main" id="{8958BCBC-C2C9-4B1B-A446-648AE72C73C4}"/>
                    </a:ext>
                  </a:extLst>
                </p:cNvPr>
                <p:cNvSpPr/>
                <p:nvPr/>
              </p:nvSpPr>
              <p:spPr>
                <a:xfrm>
                  <a:off x="470835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7" name="직사각형 456">
                  <a:extLst>
                    <a:ext uri="{FF2B5EF4-FFF2-40B4-BE49-F238E27FC236}">
                      <a16:creationId xmlns:a16="http://schemas.microsoft.com/office/drawing/2014/main" id="{DD22AAFC-E711-42CE-B555-922191CBD1BA}"/>
                    </a:ext>
                  </a:extLst>
                </p:cNvPr>
                <p:cNvSpPr/>
                <p:nvPr/>
              </p:nvSpPr>
              <p:spPr>
                <a:xfrm>
                  <a:off x="4807067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8" name="직사각형 457">
                  <a:extLst>
                    <a:ext uri="{FF2B5EF4-FFF2-40B4-BE49-F238E27FC236}">
                      <a16:creationId xmlns:a16="http://schemas.microsoft.com/office/drawing/2014/main" id="{3FE3947F-F563-418B-AA77-4815EBE2A0D9}"/>
                    </a:ext>
                  </a:extLst>
                </p:cNvPr>
                <p:cNvSpPr/>
                <p:nvPr/>
              </p:nvSpPr>
              <p:spPr>
                <a:xfrm>
                  <a:off x="480706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9" name="직사각형 458">
                  <a:extLst>
                    <a:ext uri="{FF2B5EF4-FFF2-40B4-BE49-F238E27FC236}">
                      <a16:creationId xmlns:a16="http://schemas.microsoft.com/office/drawing/2014/main" id="{623270EA-26D4-4EFF-97A8-601D5E2D9447}"/>
                    </a:ext>
                  </a:extLst>
                </p:cNvPr>
                <p:cNvSpPr/>
                <p:nvPr/>
              </p:nvSpPr>
              <p:spPr>
                <a:xfrm>
                  <a:off x="490578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60" name="직사각형 459">
                  <a:extLst>
                    <a:ext uri="{FF2B5EF4-FFF2-40B4-BE49-F238E27FC236}">
                      <a16:creationId xmlns:a16="http://schemas.microsoft.com/office/drawing/2014/main" id="{B9C79CFE-0251-4058-9169-977B1716736C}"/>
                    </a:ext>
                  </a:extLst>
                </p:cNvPr>
                <p:cNvSpPr/>
                <p:nvPr/>
              </p:nvSpPr>
              <p:spPr>
                <a:xfrm>
                  <a:off x="490578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pic>
              <p:nvPicPr>
                <p:cNvPr id="461" name="그림 460">
                  <a:extLst>
                    <a:ext uri="{FF2B5EF4-FFF2-40B4-BE49-F238E27FC236}">
                      <a16:creationId xmlns:a16="http://schemas.microsoft.com/office/drawing/2014/main" id="{B9678429-FDF0-4A83-86DB-4B8133B1B5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16200000">
                  <a:off x="6478499" y="2380596"/>
                  <a:ext cx="1638970" cy="751032"/>
                </a:xfrm>
                <a:prstGeom prst="rect">
                  <a:avLst/>
                </a:prstGeom>
              </p:spPr>
            </p:pic>
            <p:sp>
              <p:nvSpPr>
                <p:cNvPr id="462" name="직사각형 461">
                  <a:extLst>
                    <a:ext uri="{FF2B5EF4-FFF2-40B4-BE49-F238E27FC236}">
                      <a16:creationId xmlns:a16="http://schemas.microsoft.com/office/drawing/2014/main" id="{B310946E-23CF-495F-9EC6-8434B5085791}"/>
                    </a:ext>
                  </a:extLst>
                </p:cNvPr>
                <p:cNvSpPr/>
                <p:nvPr/>
              </p:nvSpPr>
              <p:spPr>
                <a:xfrm rot="5400000">
                  <a:off x="5772996" y="1393983"/>
                  <a:ext cx="100396" cy="55144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PTC11 – M1_INA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3" name="직사각형 462">
                  <a:extLst>
                    <a:ext uri="{FF2B5EF4-FFF2-40B4-BE49-F238E27FC236}">
                      <a16:creationId xmlns:a16="http://schemas.microsoft.com/office/drawing/2014/main" id="{59B25DFA-C953-430B-AB68-71128B153092}"/>
                    </a:ext>
                  </a:extLst>
                </p:cNvPr>
                <p:cNvSpPr/>
                <p:nvPr/>
              </p:nvSpPr>
              <p:spPr>
                <a:xfrm rot="5400000">
                  <a:off x="4069489" y="1412154"/>
                  <a:ext cx="100396" cy="51510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 PTB3 – M1_EN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4" name="직사각형 463">
                  <a:extLst>
                    <a:ext uri="{FF2B5EF4-FFF2-40B4-BE49-F238E27FC236}">
                      <a16:creationId xmlns:a16="http://schemas.microsoft.com/office/drawing/2014/main" id="{BDA20515-1FF6-4FE1-9211-E5981484C058}"/>
                    </a:ext>
                  </a:extLst>
                </p:cNvPr>
                <p:cNvSpPr/>
                <p:nvPr/>
              </p:nvSpPr>
              <p:spPr>
                <a:xfrm rot="5400000">
                  <a:off x="5215288" y="1382159"/>
                  <a:ext cx="100396" cy="575094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 PTD13 – M1_INB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5" name="직사각형 464">
                  <a:extLst>
                    <a:ext uri="{FF2B5EF4-FFF2-40B4-BE49-F238E27FC236}">
                      <a16:creationId xmlns:a16="http://schemas.microsoft.com/office/drawing/2014/main" id="{CCAE3072-4410-4265-8173-1132B2C23EB3}"/>
                    </a:ext>
                  </a:extLst>
                </p:cNvPr>
                <p:cNvSpPr/>
                <p:nvPr/>
              </p:nvSpPr>
              <p:spPr>
                <a:xfrm rot="5400000">
                  <a:off x="4630368" y="1365226"/>
                  <a:ext cx="100396" cy="60896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PTB5– FTM0_PWM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6" name="TextBox 465">
                  <a:extLst>
                    <a:ext uri="{FF2B5EF4-FFF2-40B4-BE49-F238E27FC236}">
                      <a16:creationId xmlns:a16="http://schemas.microsoft.com/office/drawing/2014/main" id="{DC4F13FC-7CE4-4A45-A8AA-02D0D314D8D7}"/>
                    </a:ext>
                  </a:extLst>
                </p:cNvPr>
                <p:cNvSpPr txBox="1"/>
                <p:nvPr/>
              </p:nvSpPr>
              <p:spPr>
                <a:xfrm rot="16200000">
                  <a:off x="2726984" y="2789124"/>
                  <a:ext cx="1658950" cy="1538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rgbClr val="0000FF"/>
                      </a:solidFill>
                    </a:rPr>
                    <a:t>FTM2 – Motor1 PWM</a:t>
                  </a:r>
                </a:p>
              </p:txBody>
            </p:sp>
          </p:grpSp>
          <p:grpSp>
            <p:nvGrpSpPr>
              <p:cNvPr id="308" name="그룹 307"/>
              <p:cNvGrpSpPr/>
              <p:nvPr/>
            </p:nvGrpSpPr>
            <p:grpSpPr>
              <a:xfrm>
                <a:off x="4060540" y="465184"/>
                <a:ext cx="1971856" cy="2515002"/>
                <a:chOff x="916479" y="2373757"/>
                <a:chExt cx="1971856" cy="2515002"/>
              </a:xfrm>
            </p:grpSpPr>
            <p:grpSp>
              <p:nvGrpSpPr>
                <p:cNvPr id="314" name="그룹 313"/>
                <p:cNvGrpSpPr/>
                <p:nvPr/>
              </p:nvGrpSpPr>
              <p:grpSpPr>
                <a:xfrm rot="5400000">
                  <a:off x="644906" y="2645330"/>
                  <a:ext cx="2515002" cy="1971856"/>
                  <a:chOff x="390544" y="1868814"/>
                  <a:chExt cx="2515002" cy="1971856"/>
                </a:xfrm>
              </p:grpSpPr>
              <p:pic>
                <p:nvPicPr>
                  <p:cNvPr id="316" name="그림 315">
                    <a:extLst>
                      <a:ext uri="{FF2B5EF4-FFF2-40B4-BE49-F238E27FC236}">
                        <a16:creationId xmlns:a16="http://schemas.microsoft.com/office/drawing/2014/main" id="{E6489FB6-6633-4ED4-A24F-A5C715488A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90544" y="1868814"/>
                    <a:ext cx="2514243" cy="1971856"/>
                  </a:xfrm>
                  <a:prstGeom prst="rect">
                    <a:avLst/>
                  </a:prstGeom>
                </p:spPr>
              </p:pic>
              <p:sp>
                <p:nvSpPr>
                  <p:cNvPr id="317" name="TextBox 316">
                    <a:extLst>
                      <a:ext uri="{FF2B5EF4-FFF2-40B4-BE49-F238E27FC236}">
                        <a16:creationId xmlns:a16="http://schemas.microsoft.com/office/drawing/2014/main" id="{12B1F5C3-AF65-4941-ABF9-5027E0CAD030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1730697" y="2028687"/>
                    <a:ext cx="161155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PWM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8" name="직사각형 317">
                    <a:extLst>
                      <a:ext uri="{FF2B5EF4-FFF2-40B4-BE49-F238E27FC236}">
                        <a16:creationId xmlns:a16="http://schemas.microsoft.com/office/drawing/2014/main" id="{F44284CF-79A0-4DF6-BB9B-64714465585A}"/>
                      </a:ext>
                    </a:extLst>
                  </p:cNvPr>
                  <p:cNvSpPr/>
                  <p:nvPr/>
                </p:nvSpPr>
                <p:spPr>
                  <a:xfrm>
                    <a:off x="231224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19" name="직사각형 318">
                    <a:extLst>
                      <a:ext uri="{FF2B5EF4-FFF2-40B4-BE49-F238E27FC236}">
                        <a16:creationId xmlns:a16="http://schemas.microsoft.com/office/drawing/2014/main" id="{AF7C5578-D0E1-4B10-BB55-D5E94A1E1837}"/>
                      </a:ext>
                    </a:extLst>
                  </p:cNvPr>
                  <p:cNvSpPr/>
                  <p:nvPr/>
                </p:nvSpPr>
                <p:spPr>
                  <a:xfrm>
                    <a:off x="241095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0" name="직사각형 319">
                    <a:extLst>
                      <a:ext uri="{FF2B5EF4-FFF2-40B4-BE49-F238E27FC236}">
                        <a16:creationId xmlns:a16="http://schemas.microsoft.com/office/drawing/2014/main" id="{8CAE9264-D545-4267-B6EE-86EEADB41A6D}"/>
                      </a:ext>
                    </a:extLst>
                  </p:cNvPr>
                  <p:cNvSpPr/>
                  <p:nvPr/>
                </p:nvSpPr>
                <p:spPr>
                  <a:xfrm>
                    <a:off x="25096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1" name="직사각형 320">
                    <a:extLst>
                      <a:ext uri="{FF2B5EF4-FFF2-40B4-BE49-F238E27FC236}">
                        <a16:creationId xmlns:a16="http://schemas.microsoft.com/office/drawing/2014/main" id="{3A3CBF8E-E140-45AF-A7CE-8164463131DF}"/>
                      </a:ext>
                    </a:extLst>
                  </p:cNvPr>
                  <p:cNvSpPr/>
                  <p:nvPr/>
                </p:nvSpPr>
                <p:spPr>
                  <a:xfrm>
                    <a:off x="260838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2" name="직사각형 321">
                    <a:extLst>
                      <a:ext uri="{FF2B5EF4-FFF2-40B4-BE49-F238E27FC236}">
                        <a16:creationId xmlns:a16="http://schemas.microsoft.com/office/drawing/2014/main" id="{5945A73B-B351-42F9-AF13-CC6A3CBBEC88}"/>
                      </a:ext>
                    </a:extLst>
                  </p:cNvPr>
                  <p:cNvSpPr/>
                  <p:nvPr/>
                </p:nvSpPr>
                <p:spPr>
                  <a:xfrm>
                    <a:off x="27070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3" name="직사각형 322">
                    <a:extLst>
                      <a:ext uri="{FF2B5EF4-FFF2-40B4-BE49-F238E27FC236}">
                        <a16:creationId xmlns:a16="http://schemas.microsoft.com/office/drawing/2014/main" id="{9881EA0E-92A5-49EA-BAEF-9CC789879467}"/>
                      </a:ext>
                    </a:extLst>
                  </p:cNvPr>
                  <p:cNvSpPr/>
                  <p:nvPr/>
                </p:nvSpPr>
                <p:spPr>
                  <a:xfrm>
                    <a:off x="28058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4" name="직사각형 323">
                    <a:extLst>
                      <a:ext uri="{FF2B5EF4-FFF2-40B4-BE49-F238E27FC236}">
                        <a16:creationId xmlns:a16="http://schemas.microsoft.com/office/drawing/2014/main" id="{93AB8851-6C3F-4959-8EA5-133EA76610CD}"/>
                      </a:ext>
                    </a:extLst>
                  </p:cNvPr>
                  <p:cNvSpPr/>
                  <p:nvPr/>
                </p:nvSpPr>
                <p:spPr>
                  <a:xfrm>
                    <a:off x="14237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5" name="직사각형 324">
                    <a:extLst>
                      <a:ext uri="{FF2B5EF4-FFF2-40B4-BE49-F238E27FC236}">
                        <a16:creationId xmlns:a16="http://schemas.microsoft.com/office/drawing/2014/main" id="{D9A76109-D12F-4DED-825E-A73535917C22}"/>
                      </a:ext>
                    </a:extLst>
                  </p:cNvPr>
                  <p:cNvSpPr/>
                  <p:nvPr/>
                </p:nvSpPr>
                <p:spPr>
                  <a:xfrm>
                    <a:off x="152248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6" name="직사각형 325">
                    <a:extLst>
                      <a:ext uri="{FF2B5EF4-FFF2-40B4-BE49-F238E27FC236}">
                        <a16:creationId xmlns:a16="http://schemas.microsoft.com/office/drawing/2014/main" id="{AACA82CD-EEC4-4C34-82D8-AD04DAB372B6}"/>
                      </a:ext>
                    </a:extLst>
                  </p:cNvPr>
                  <p:cNvSpPr/>
                  <p:nvPr/>
                </p:nvSpPr>
                <p:spPr>
                  <a:xfrm>
                    <a:off x="16211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7" name="직사각형 326">
                    <a:extLst>
                      <a:ext uri="{FF2B5EF4-FFF2-40B4-BE49-F238E27FC236}">
                        <a16:creationId xmlns:a16="http://schemas.microsoft.com/office/drawing/2014/main" id="{FA6C0C15-FAC5-4488-A2AF-41BB2F29CEED}"/>
                      </a:ext>
                    </a:extLst>
                  </p:cNvPr>
                  <p:cNvSpPr/>
                  <p:nvPr/>
                </p:nvSpPr>
                <p:spPr>
                  <a:xfrm>
                    <a:off x="17199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8" name="직사각형 327">
                    <a:extLst>
                      <a:ext uri="{FF2B5EF4-FFF2-40B4-BE49-F238E27FC236}">
                        <a16:creationId xmlns:a16="http://schemas.microsoft.com/office/drawing/2014/main" id="{CDB35960-B986-4572-8875-F3E6CD69CF23}"/>
                      </a:ext>
                    </a:extLst>
                  </p:cNvPr>
                  <p:cNvSpPr/>
                  <p:nvPr/>
                </p:nvSpPr>
                <p:spPr>
                  <a:xfrm>
                    <a:off x="1818626" y="3749339"/>
                    <a:ext cx="98714" cy="8295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9" name="직사각형 328">
                    <a:extLst>
                      <a:ext uri="{FF2B5EF4-FFF2-40B4-BE49-F238E27FC236}">
                        <a16:creationId xmlns:a16="http://schemas.microsoft.com/office/drawing/2014/main" id="{9A6BA2D6-9F7A-4718-8372-FE5F6C05A245}"/>
                      </a:ext>
                    </a:extLst>
                  </p:cNvPr>
                  <p:cNvSpPr/>
                  <p:nvPr/>
                </p:nvSpPr>
                <p:spPr>
                  <a:xfrm>
                    <a:off x="1917339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0" name="직사각형 329">
                    <a:extLst>
                      <a:ext uri="{FF2B5EF4-FFF2-40B4-BE49-F238E27FC236}">
                        <a16:creationId xmlns:a16="http://schemas.microsoft.com/office/drawing/2014/main" id="{D9EB76A2-DEA9-4535-B439-69487FCB257E}"/>
                      </a:ext>
                    </a:extLst>
                  </p:cNvPr>
                  <p:cNvSpPr/>
                  <p:nvPr/>
                </p:nvSpPr>
                <p:spPr>
                  <a:xfrm>
                    <a:off x="2016052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1" name="직사각형 330">
                    <a:extLst>
                      <a:ext uri="{FF2B5EF4-FFF2-40B4-BE49-F238E27FC236}">
                        <a16:creationId xmlns:a16="http://schemas.microsoft.com/office/drawing/2014/main" id="{9D9CF173-454D-47C1-9AC3-8A8E699F957F}"/>
                      </a:ext>
                    </a:extLst>
                  </p:cNvPr>
                  <p:cNvSpPr/>
                  <p:nvPr/>
                </p:nvSpPr>
                <p:spPr>
                  <a:xfrm>
                    <a:off x="211476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2" name="직사각형 331">
                    <a:extLst>
                      <a:ext uri="{FF2B5EF4-FFF2-40B4-BE49-F238E27FC236}">
                        <a16:creationId xmlns:a16="http://schemas.microsoft.com/office/drawing/2014/main" id="{396F13D0-2BF5-4840-A686-88001EE95D4D}"/>
                      </a:ext>
                    </a:extLst>
                  </p:cNvPr>
                  <p:cNvSpPr/>
                  <p:nvPr/>
                </p:nvSpPr>
                <p:spPr>
                  <a:xfrm>
                    <a:off x="106881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3" name="직사각형 332">
                    <a:extLst>
                      <a:ext uri="{FF2B5EF4-FFF2-40B4-BE49-F238E27FC236}">
                        <a16:creationId xmlns:a16="http://schemas.microsoft.com/office/drawing/2014/main" id="{7DD9BE68-6A47-46E0-A609-3E72E63EA076}"/>
                      </a:ext>
                    </a:extLst>
                  </p:cNvPr>
                  <p:cNvSpPr/>
                  <p:nvPr/>
                </p:nvSpPr>
                <p:spPr>
                  <a:xfrm>
                    <a:off x="1167526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4" name="직사각형 333">
                    <a:extLst>
                      <a:ext uri="{FF2B5EF4-FFF2-40B4-BE49-F238E27FC236}">
                        <a16:creationId xmlns:a16="http://schemas.microsoft.com/office/drawing/2014/main" id="{4CAAA611-3713-4B72-9F60-5D96096644FF}"/>
                      </a:ext>
                    </a:extLst>
                  </p:cNvPr>
                  <p:cNvSpPr/>
                  <p:nvPr/>
                </p:nvSpPr>
                <p:spPr>
                  <a:xfrm>
                    <a:off x="126623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5" name="직사각형 334">
                    <a:extLst>
                      <a:ext uri="{FF2B5EF4-FFF2-40B4-BE49-F238E27FC236}">
                        <a16:creationId xmlns:a16="http://schemas.microsoft.com/office/drawing/2014/main" id="{F0D90C88-5270-44D0-8155-2B02AADF2890}"/>
                      </a:ext>
                    </a:extLst>
                  </p:cNvPr>
                  <p:cNvSpPr/>
                  <p:nvPr/>
                </p:nvSpPr>
                <p:spPr>
                  <a:xfrm>
                    <a:off x="1364953" y="1873715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6" name="직사각형 335">
                    <a:extLst>
                      <a:ext uri="{FF2B5EF4-FFF2-40B4-BE49-F238E27FC236}">
                        <a16:creationId xmlns:a16="http://schemas.microsoft.com/office/drawing/2014/main" id="{FF0EB4B0-9919-47B3-A287-0D9F8347E4F4}"/>
                      </a:ext>
                    </a:extLst>
                  </p:cNvPr>
                  <p:cNvSpPr/>
                  <p:nvPr/>
                </p:nvSpPr>
                <p:spPr>
                  <a:xfrm>
                    <a:off x="1463667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37" name="직사각형 336">
                    <a:extLst>
                      <a:ext uri="{FF2B5EF4-FFF2-40B4-BE49-F238E27FC236}">
                        <a16:creationId xmlns:a16="http://schemas.microsoft.com/office/drawing/2014/main" id="{2DE89626-63FF-437B-8141-A2C2DD74C077}"/>
                      </a:ext>
                    </a:extLst>
                  </p:cNvPr>
                  <p:cNvSpPr/>
                  <p:nvPr/>
                </p:nvSpPr>
                <p:spPr>
                  <a:xfrm>
                    <a:off x="1562379" y="1873715"/>
                    <a:ext cx="98714" cy="82959"/>
                  </a:xfrm>
                  <a:prstGeom prst="rect">
                    <a:avLst/>
                  </a:prstGeom>
                  <a:solidFill>
                    <a:srgbClr val="FF33CC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8" name="직사각형 337">
                    <a:extLst>
                      <a:ext uri="{FF2B5EF4-FFF2-40B4-BE49-F238E27FC236}">
                        <a16:creationId xmlns:a16="http://schemas.microsoft.com/office/drawing/2014/main" id="{B387ACA8-1ABE-4C39-BEE2-05DE90C26D0F}"/>
                      </a:ext>
                    </a:extLst>
                  </p:cNvPr>
                  <p:cNvSpPr/>
                  <p:nvPr/>
                </p:nvSpPr>
                <p:spPr>
                  <a:xfrm>
                    <a:off x="1661093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9" name="직사각형 338">
                    <a:extLst>
                      <a:ext uri="{FF2B5EF4-FFF2-40B4-BE49-F238E27FC236}">
                        <a16:creationId xmlns:a16="http://schemas.microsoft.com/office/drawing/2014/main" id="{66B5C75E-BF2C-4ED9-94D7-8B3FE42B9D30}"/>
                      </a:ext>
                    </a:extLst>
                  </p:cNvPr>
                  <p:cNvSpPr/>
                  <p:nvPr/>
                </p:nvSpPr>
                <p:spPr>
                  <a:xfrm>
                    <a:off x="1759806" y="1873715"/>
                    <a:ext cx="98714" cy="82959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0" name="직사각형 339">
                    <a:extLst>
                      <a:ext uri="{FF2B5EF4-FFF2-40B4-BE49-F238E27FC236}">
                        <a16:creationId xmlns:a16="http://schemas.microsoft.com/office/drawing/2014/main" id="{8FA232E8-7903-4890-8567-03C071216CC2}"/>
                      </a:ext>
                    </a:extLst>
                  </p:cNvPr>
                  <p:cNvSpPr/>
                  <p:nvPr/>
                </p:nvSpPr>
                <p:spPr>
                  <a:xfrm>
                    <a:off x="185851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1" name="직사각형 340">
                    <a:extLst>
                      <a:ext uri="{FF2B5EF4-FFF2-40B4-BE49-F238E27FC236}">
                        <a16:creationId xmlns:a16="http://schemas.microsoft.com/office/drawing/2014/main" id="{8C52253C-C2C3-4DE5-9F6C-318C1176D9E9}"/>
                      </a:ext>
                    </a:extLst>
                  </p:cNvPr>
                  <p:cNvSpPr/>
                  <p:nvPr/>
                </p:nvSpPr>
                <p:spPr>
                  <a:xfrm>
                    <a:off x="1957233" y="1873715"/>
                    <a:ext cx="98714" cy="82959"/>
                  </a:xfrm>
                  <a:prstGeom prst="rect">
                    <a:avLst/>
                  </a:prstGeom>
                  <a:solidFill>
                    <a:srgbClr val="05FF76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2" name="직사각형 341">
                    <a:extLst>
                      <a:ext uri="{FF2B5EF4-FFF2-40B4-BE49-F238E27FC236}">
                        <a16:creationId xmlns:a16="http://schemas.microsoft.com/office/drawing/2014/main" id="{569E8BC6-FEB5-4A94-81F8-2AF8D77E95E9}"/>
                      </a:ext>
                    </a:extLst>
                  </p:cNvPr>
                  <p:cNvSpPr/>
                  <p:nvPr/>
                </p:nvSpPr>
                <p:spPr>
                  <a:xfrm>
                    <a:off x="2115838" y="1873715"/>
                    <a:ext cx="98714" cy="82959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3" name="직사각형 342">
                    <a:extLst>
                      <a:ext uri="{FF2B5EF4-FFF2-40B4-BE49-F238E27FC236}">
                        <a16:creationId xmlns:a16="http://schemas.microsoft.com/office/drawing/2014/main" id="{E211407E-20CA-414F-9D73-EE5269000215}"/>
                      </a:ext>
                    </a:extLst>
                  </p:cNvPr>
                  <p:cNvSpPr/>
                  <p:nvPr/>
                </p:nvSpPr>
                <p:spPr>
                  <a:xfrm>
                    <a:off x="2214551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4" name="직사각형 343">
                    <a:extLst>
                      <a:ext uri="{FF2B5EF4-FFF2-40B4-BE49-F238E27FC236}">
                        <a16:creationId xmlns:a16="http://schemas.microsoft.com/office/drawing/2014/main" id="{35A73DF0-F09B-4C2B-9162-E9B4B863D2A2}"/>
                      </a:ext>
                    </a:extLst>
                  </p:cNvPr>
                  <p:cNvSpPr/>
                  <p:nvPr/>
                </p:nvSpPr>
                <p:spPr>
                  <a:xfrm>
                    <a:off x="2313265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5" name="직사각형 344">
                    <a:extLst>
                      <a:ext uri="{FF2B5EF4-FFF2-40B4-BE49-F238E27FC236}">
                        <a16:creationId xmlns:a16="http://schemas.microsoft.com/office/drawing/2014/main" id="{067377A0-06D5-4771-A6A7-1F6BED373C9E}"/>
                      </a:ext>
                    </a:extLst>
                  </p:cNvPr>
                  <p:cNvSpPr/>
                  <p:nvPr/>
                </p:nvSpPr>
                <p:spPr>
                  <a:xfrm>
                    <a:off x="241197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6" name="직사각형 345">
                    <a:extLst>
                      <a:ext uri="{FF2B5EF4-FFF2-40B4-BE49-F238E27FC236}">
                        <a16:creationId xmlns:a16="http://schemas.microsoft.com/office/drawing/2014/main" id="{ACF22A64-604E-40F9-9905-389B27817B91}"/>
                      </a:ext>
                    </a:extLst>
                  </p:cNvPr>
                  <p:cNvSpPr/>
                  <p:nvPr/>
                </p:nvSpPr>
                <p:spPr>
                  <a:xfrm>
                    <a:off x="251069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7" name="직사각형 346">
                    <a:extLst>
                      <a:ext uri="{FF2B5EF4-FFF2-40B4-BE49-F238E27FC236}">
                        <a16:creationId xmlns:a16="http://schemas.microsoft.com/office/drawing/2014/main" id="{85470ADC-0443-4458-969B-508C911B3BDE}"/>
                      </a:ext>
                    </a:extLst>
                  </p:cNvPr>
                  <p:cNvSpPr/>
                  <p:nvPr/>
                </p:nvSpPr>
                <p:spPr>
                  <a:xfrm>
                    <a:off x="2609405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8" name="직사각형 347">
                    <a:extLst>
                      <a:ext uri="{FF2B5EF4-FFF2-40B4-BE49-F238E27FC236}">
                        <a16:creationId xmlns:a16="http://schemas.microsoft.com/office/drawing/2014/main" id="{B7249C84-7480-47CC-9FFA-588CFF793FF7}"/>
                      </a:ext>
                    </a:extLst>
                  </p:cNvPr>
                  <p:cNvSpPr/>
                  <p:nvPr/>
                </p:nvSpPr>
                <p:spPr>
                  <a:xfrm>
                    <a:off x="270811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9" name="직사각형 348">
                    <a:extLst>
                      <a:ext uri="{FF2B5EF4-FFF2-40B4-BE49-F238E27FC236}">
                        <a16:creationId xmlns:a16="http://schemas.microsoft.com/office/drawing/2014/main" id="{006DE89D-EA45-47B4-9CF2-3B7EDAFB7AE1}"/>
                      </a:ext>
                    </a:extLst>
                  </p:cNvPr>
                  <p:cNvSpPr/>
                  <p:nvPr/>
                </p:nvSpPr>
                <p:spPr>
                  <a:xfrm>
                    <a:off x="280683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50" name="TextBox 349">
                    <a:extLst>
                      <a:ext uri="{FF2B5EF4-FFF2-40B4-BE49-F238E27FC236}">
                        <a16:creationId xmlns:a16="http://schemas.microsoft.com/office/drawing/2014/main" id="{44EC6664-9A29-42BE-8C4E-1BE5DAE7F122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2104448" y="2011458"/>
                    <a:ext cx="126697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INA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1" name="TextBox 350">
                    <a:extLst>
                      <a:ext uri="{FF2B5EF4-FFF2-40B4-BE49-F238E27FC236}">
                        <a16:creationId xmlns:a16="http://schemas.microsoft.com/office/drawing/2014/main" id="{CE3461CB-7549-44C7-A6C5-BFED631102F1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1950395" y="2011458"/>
                    <a:ext cx="126696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INB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15" name="TextBox 314">
                  <a:extLst>
                    <a:ext uri="{FF2B5EF4-FFF2-40B4-BE49-F238E27FC236}">
                      <a16:creationId xmlns:a16="http://schemas.microsoft.com/office/drawing/2014/main" id="{1BBB57CC-5C3C-4AC8-B267-537C76FA1FAD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2471547" y="3567131"/>
                  <a:ext cx="306716" cy="6155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 sz="400">
                      <a:solidFill>
                        <a:schemeClr val="tx1"/>
                      </a:solidFill>
                    </a:rPr>
                    <a:t>EN (Enable)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309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341" idx="0"/>
                <a:endCxn id="372" idx="2"/>
              </p:cNvCxnSpPr>
              <p:nvPr/>
            </p:nvCxnSpPr>
            <p:spPr>
              <a:xfrm>
                <a:off x="6027496" y="2081231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5FF76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0" name="꺾인 연결선 368">
                <a:extLst>
                  <a:ext uri="{FF2B5EF4-FFF2-40B4-BE49-F238E27FC236}">
                    <a16:creationId xmlns:a16="http://schemas.microsoft.com/office/drawing/2014/main" id="{FEADFFD8-5951-4E43-8AB2-51DFB3D9463B}"/>
                  </a:ext>
                </a:extLst>
              </p:cNvPr>
              <p:cNvCxnSpPr>
                <a:cxnSpLocks/>
                <a:stCxn id="368" idx="2"/>
                <a:endCxn id="339" idx="0"/>
              </p:cNvCxnSpPr>
              <p:nvPr/>
            </p:nvCxnSpPr>
            <p:spPr>
              <a:xfrm rot="10800000">
                <a:off x="6027496" y="1883804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0B0F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1" name="꺾인 연결선 340">
                <a:extLst>
                  <a:ext uri="{FF2B5EF4-FFF2-40B4-BE49-F238E27FC236}">
                    <a16:creationId xmlns:a16="http://schemas.microsoft.com/office/drawing/2014/main" id="{AF13FCD6-6716-497A-9C2D-AA853D0479CD}"/>
                  </a:ext>
                </a:extLst>
              </p:cNvPr>
              <p:cNvCxnSpPr>
                <a:cxnSpLocks/>
                <a:stCxn id="342" idx="0"/>
                <a:endCxn id="394" idx="2"/>
              </p:cNvCxnSpPr>
              <p:nvPr/>
            </p:nvCxnSpPr>
            <p:spPr>
              <a:xfrm>
                <a:off x="6027496" y="2239836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chemeClr val="accent5">
                    <a:lumMod val="60000"/>
                    <a:lumOff val="40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C4B8C5F4-2B94-4A15-B4B7-B77DA5F1E854}"/>
                  </a:ext>
                </a:extLst>
              </p:cNvPr>
              <p:cNvSpPr txBox="1"/>
              <p:nvPr/>
            </p:nvSpPr>
            <p:spPr>
              <a:xfrm>
                <a:off x="4126610" y="1710417"/>
                <a:ext cx="96488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>
                    <a:solidFill>
                      <a:schemeClr val="bg1">
                        <a:lumMod val="85000"/>
                      </a:schemeClr>
                    </a:solidFill>
                  </a:rPr>
                  <a:t>Motor</a:t>
                </a:r>
              </a:p>
              <a:p>
                <a:pPr algn="ctr"/>
                <a:r>
                  <a:rPr lang="en-US" altLang="ko-KR" sz="1600" b="1">
                    <a:solidFill>
                      <a:schemeClr val="bg1">
                        <a:lumMod val="85000"/>
                      </a:schemeClr>
                    </a:solidFill>
                  </a:rPr>
                  <a:t>2</a:t>
                </a:r>
                <a:endParaRPr lang="ko-KR" altLang="en-US" sz="1600" b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313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337" idx="0"/>
                <a:endCxn id="364" idx="2"/>
              </p:cNvCxnSpPr>
              <p:nvPr/>
            </p:nvCxnSpPr>
            <p:spPr>
              <a:xfrm>
                <a:off x="6027496" y="1686377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FF33CC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50256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7024925" y="2973377"/>
            <a:ext cx="5251423" cy="5994437"/>
            <a:chOff x="7024925" y="2973377"/>
            <a:chExt cx="5251423" cy="5994437"/>
          </a:xfrm>
        </p:grpSpPr>
        <p:sp>
          <p:nvSpPr>
            <p:cNvPr id="8" name="TextBox 7"/>
            <p:cNvSpPr txBox="1"/>
            <p:nvPr/>
          </p:nvSpPr>
          <p:spPr>
            <a:xfrm>
              <a:off x="7024925" y="2973377"/>
              <a:ext cx="5251423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/>
                <a:t>Simulink </a:t>
              </a:r>
              <a:r>
                <a:rPr lang="ko-KR" altLang="en-US" sz="2400" b="1"/>
                <a:t>시뮬레이션 결과</a:t>
              </a: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37893" y="3376155"/>
              <a:ext cx="5238455" cy="4532234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7893" y="7926839"/>
              <a:ext cx="5238455" cy="1040975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12276348" y="2973377"/>
            <a:ext cx="5347176" cy="5597059"/>
            <a:chOff x="12276348" y="2973377"/>
            <a:chExt cx="5347176" cy="559705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76348" y="3372938"/>
              <a:ext cx="5347176" cy="45471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276348" y="2973377"/>
              <a:ext cx="534717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/>
                <a:t>FreeMASTER </a:t>
              </a:r>
              <a:r>
                <a:rPr lang="ko-KR" altLang="en-US" sz="2400" b="1"/>
                <a:t>실제 모터 구동 결과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3685665" y="8324215"/>
              <a:ext cx="302433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600" b="1"/>
                <a:t>사진찍은그림 넣기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67036" y="2123381"/>
            <a:ext cx="5343525" cy="3686175"/>
            <a:chOff x="3424237" y="1585912"/>
            <a:chExt cx="5343525" cy="3686175"/>
          </a:xfrm>
        </p:grpSpPr>
        <p:pic>
          <p:nvPicPr>
            <p:cNvPr id="11" name="그림 10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3424237" y="1585912"/>
              <a:ext cx="5343525" cy="368617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168588" y="2088777"/>
              <a:ext cx="31107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/>
                <a:t>gf_adcValue*6000 = pwm_out (max 65535)</a:t>
              </a:r>
              <a:endParaRPr lang="ko-KR" altLang="en-US" sz="1100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68588" y="3298194"/>
              <a:ext cx="33528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/>
                <a:t>Rpm Using Ext_Int &amp; time measure by SysTick</a:t>
              </a:r>
              <a:endParaRPr lang="ko-KR" altLang="en-US" sz="1100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68588" y="4154335"/>
              <a:ext cx="31107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/>
                <a:t>Rpm Using Periodic(1s) Pulse Count</a:t>
              </a:r>
              <a:endParaRPr lang="ko-KR" altLang="en-US" sz="1100" b="1"/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009" y="6808546"/>
            <a:ext cx="5610225" cy="2857500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>
            <a:off x="1502098" y="6927328"/>
            <a:ext cx="0" cy="5109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27636" y="6677741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>
                <a:solidFill>
                  <a:srgbClr val="FF0000"/>
                </a:solidFill>
              </a:rPr>
              <a:t>측정시작</a:t>
            </a:r>
          </a:p>
        </p:txBody>
      </p:sp>
    </p:spTree>
    <p:extLst>
      <p:ext uri="{BB962C8B-B14F-4D97-AF65-F5344CB8AC3E}">
        <p14:creationId xmlns:p14="http://schemas.microsoft.com/office/powerpoint/2010/main" val="11175962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914" y="1816658"/>
            <a:ext cx="7820025" cy="31337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773177" y="3551796"/>
            <a:ext cx="1073150" cy="463549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다리꼴 7"/>
          <p:cNvSpPr/>
          <p:nvPr/>
        </p:nvSpPr>
        <p:spPr>
          <a:xfrm rot="2419867">
            <a:off x="6658700" y="2820718"/>
            <a:ext cx="2786004" cy="2274516"/>
          </a:xfrm>
          <a:custGeom>
            <a:avLst/>
            <a:gdLst>
              <a:gd name="connsiteX0" fmla="*/ 0 w 914400"/>
              <a:gd name="connsiteY0" fmla="*/ 1216152 h 1216152"/>
              <a:gd name="connsiteX1" fmla="*/ 228600 w 914400"/>
              <a:gd name="connsiteY1" fmla="*/ 0 h 1216152"/>
              <a:gd name="connsiteX2" fmla="*/ 685800 w 914400"/>
              <a:gd name="connsiteY2" fmla="*/ 0 h 1216152"/>
              <a:gd name="connsiteX3" fmla="*/ 914400 w 914400"/>
              <a:gd name="connsiteY3" fmla="*/ 1216152 h 1216152"/>
              <a:gd name="connsiteX4" fmla="*/ 0 w 914400"/>
              <a:gd name="connsiteY4" fmla="*/ 1216152 h 1216152"/>
              <a:gd name="connsiteX0" fmla="*/ 0 w 1319836"/>
              <a:gd name="connsiteY0" fmla="*/ 1587847 h 1587847"/>
              <a:gd name="connsiteX1" fmla="*/ 228600 w 1319836"/>
              <a:gd name="connsiteY1" fmla="*/ 371695 h 1587847"/>
              <a:gd name="connsiteX2" fmla="*/ 1319836 w 1319836"/>
              <a:gd name="connsiteY2" fmla="*/ 0 h 1587847"/>
              <a:gd name="connsiteX3" fmla="*/ 914400 w 1319836"/>
              <a:gd name="connsiteY3" fmla="*/ 1587847 h 1587847"/>
              <a:gd name="connsiteX4" fmla="*/ 0 w 1319836"/>
              <a:gd name="connsiteY4" fmla="*/ 1587847 h 1587847"/>
              <a:gd name="connsiteX0" fmla="*/ 0 w 1319836"/>
              <a:gd name="connsiteY0" fmla="*/ 1587847 h 1738640"/>
              <a:gd name="connsiteX1" fmla="*/ 228600 w 1319836"/>
              <a:gd name="connsiteY1" fmla="*/ 371695 h 1738640"/>
              <a:gd name="connsiteX2" fmla="*/ 1319836 w 1319836"/>
              <a:gd name="connsiteY2" fmla="*/ 0 h 1738640"/>
              <a:gd name="connsiteX3" fmla="*/ 1050753 w 1319836"/>
              <a:gd name="connsiteY3" fmla="*/ 1738640 h 1738640"/>
              <a:gd name="connsiteX4" fmla="*/ 0 w 1319836"/>
              <a:gd name="connsiteY4" fmla="*/ 1587847 h 1738640"/>
              <a:gd name="connsiteX0" fmla="*/ 0 w 2786004"/>
              <a:gd name="connsiteY0" fmla="*/ 2274516 h 2274516"/>
              <a:gd name="connsiteX1" fmla="*/ 1694768 w 2786004"/>
              <a:gd name="connsiteY1" fmla="*/ 371695 h 2274516"/>
              <a:gd name="connsiteX2" fmla="*/ 2786004 w 2786004"/>
              <a:gd name="connsiteY2" fmla="*/ 0 h 2274516"/>
              <a:gd name="connsiteX3" fmla="*/ 2516921 w 2786004"/>
              <a:gd name="connsiteY3" fmla="*/ 1738640 h 2274516"/>
              <a:gd name="connsiteX4" fmla="*/ 0 w 2786004"/>
              <a:gd name="connsiteY4" fmla="*/ 2274516 h 2274516"/>
              <a:gd name="connsiteX0" fmla="*/ 0 w 2786004"/>
              <a:gd name="connsiteY0" fmla="*/ 2274516 h 2274516"/>
              <a:gd name="connsiteX1" fmla="*/ 1976878 w 2786004"/>
              <a:gd name="connsiteY1" fmla="*/ 723605 h 2274516"/>
              <a:gd name="connsiteX2" fmla="*/ 2786004 w 2786004"/>
              <a:gd name="connsiteY2" fmla="*/ 0 h 2274516"/>
              <a:gd name="connsiteX3" fmla="*/ 2516921 w 2786004"/>
              <a:gd name="connsiteY3" fmla="*/ 1738640 h 2274516"/>
              <a:gd name="connsiteX4" fmla="*/ 0 w 2786004"/>
              <a:gd name="connsiteY4" fmla="*/ 2274516 h 2274516"/>
              <a:gd name="connsiteX0" fmla="*/ 0 w 2786004"/>
              <a:gd name="connsiteY0" fmla="*/ 2274516 h 2274516"/>
              <a:gd name="connsiteX1" fmla="*/ 1682439 w 2786004"/>
              <a:gd name="connsiteY1" fmla="*/ 357173 h 2274516"/>
              <a:gd name="connsiteX2" fmla="*/ 2786004 w 2786004"/>
              <a:gd name="connsiteY2" fmla="*/ 0 h 2274516"/>
              <a:gd name="connsiteX3" fmla="*/ 2516921 w 2786004"/>
              <a:gd name="connsiteY3" fmla="*/ 1738640 h 2274516"/>
              <a:gd name="connsiteX4" fmla="*/ 0 w 2786004"/>
              <a:gd name="connsiteY4" fmla="*/ 2274516 h 2274516"/>
              <a:gd name="connsiteX0" fmla="*/ 0 w 2786004"/>
              <a:gd name="connsiteY0" fmla="*/ 2274516 h 2274516"/>
              <a:gd name="connsiteX1" fmla="*/ 1682439 w 2786004"/>
              <a:gd name="connsiteY1" fmla="*/ 357173 h 2274516"/>
              <a:gd name="connsiteX2" fmla="*/ 2232036 w 2786004"/>
              <a:gd name="connsiteY2" fmla="*/ 166984 h 2274516"/>
              <a:gd name="connsiteX3" fmla="*/ 2786004 w 2786004"/>
              <a:gd name="connsiteY3" fmla="*/ 0 h 2274516"/>
              <a:gd name="connsiteX4" fmla="*/ 2516921 w 2786004"/>
              <a:gd name="connsiteY4" fmla="*/ 1738640 h 2274516"/>
              <a:gd name="connsiteX5" fmla="*/ 0 w 2786004"/>
              <a:gd name="connsiteY5" fmla="*/ 2274516 h 2274516"/>
              <a:gd name="connsiteX0" fmla="*/ 0 w 2786004"/>
              <a:gd name="connsiteY0" fmla="*/ 2274516 h 2274516"/>
              <a:gd name="connsiteX1" fmla="*/ 1682439 w 2786004"/>
              <a:gd name="connsiteY1" fmla="*/ 357173 h 2274516"/>
              <a:gd name="connsiteX2" fmla="*/ 1980855 w 2786004"/>
              <a:gd name="connsiteY2" fmla="*/ 705099 h 2274516"/>
              <a:gd name="connsiteX3" fmla="*/ 2786004 w 2786004"/>
              <a:gd name="connsiteY3" fmla="*/ 0 h 2274516"/>
              <a:gd name="connsiteX4" fmla="*/ 2516921 w 2786004"/>
              <a:gd name="connsiteY4" fmla="*/ 1738640 h 2274516"/>
              <a:gd name="connsiteX5" fmla="*/ 0 w 2786004"/>
              <a:gd name="connsiteY5" fmla="*/ 2274516 h 2274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6004" h="2274516">
                <a:moveTo>
                  <a:pt x="0" y="2274516"/>
                </a:moveTo>
                <a:lnTo>
                  <a:pt x="1682439" y="357173"/>
                </a:lnTo>
                <a:lnTo>
                  <a:pt x="1980855" y="705099"/>
                </a:lnTo>
                <a:lnTo>
                  <a:pt x="2786004" y="0"/>
                </a:lnTo>
                <a:lnTo>
                  <a:pt x="2516921" y="1738640"/>
                </a:lnTo>
                <a:lnTo>
                  <a:pt x="0" y="2274516"/>
                </a:lnTo>
                <a:close/>
              </a:path>
            </a:pathLst>
          </a:custGeom>
          <a:solidFill>
            <a:srgbClr val="0000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750" y="3923581"/>
            <a:ext cx="2268253" cy="1221367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400" y="7041387"/>
            <a:ext cx="7534275" cy="23145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755" y="9598326"/>
            <a:ext cx="2847975" cy="14859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0325" y="9402888"/>
            <a:ext cx="3314700" cy="20193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0914" y="9658196"/>
            <a:ext cx="3562350" cy="131445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3797316" y="7098906"/>
            <a:ext cx="1795763" cy="78017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797316" y="8272386"/>
            <a:ext cx="1795763" cy="78017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317756" y="8272386"/>
            <a:ext cx="1795763" cy="78017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꺾인 연결선 16"/>
          <p:cNvCxnSpPr>
            <a:stCxn id="13" idx="1"/>
          </p:cNvCxnSpPr>
          <p:nvPr/>
        </p:nvCxnSpPr>
        <p:spPr>
          <a:xfrm rot="10800000" flipV="1">
            <a:off x="3059324" y="7488992"/>
            <a:ext cx="737992" cy="2169203"/>
          </a:xfrm>
          <a:prstGeom prst="bentConnector2">
            <a:avLst/>
          </a:prstGeom>
          <a:noFill/>
          <a:ln w="28575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꺾인 연결선 17"/>
          <p:cNvCxnSpPr>
            <a:stCxn id="14" idx="2"/>
            <a:endCxn id="10" idx="0"/>
          </p:cNvCxnSpPr>
          <p:nvPr/>
        </p:nvCxnSpPr>
        <p:spPr>
          <a:xfrm rot="16200000" flipH="1">
            <a:off x="5913587" y="7834170"/>
            <a:ext cx="545766" cy="2982545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꺾인 연결선 20"/>
          <p:cNvCxnSpPr>
            <a:stCxn id="15" idx="2"/>
            <a:endCxn id="11" idx="0"/>
          </p:cNvCxnSpPr>
          <p:nvPr/>
        </p:nvCxnSpPr>
        <p:spPr>
          <a:xfrm rot="16200000" flipH="1">
            <a:off x="9571492" y="7696705"/>
            <a:ext cx="350328" cy="3062037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287507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F6 Anti-Pinch </a:t>
            </a:r>
            <a:r>
              <a:rPr lang="ko-KR" altLang="en-US"/>
              <a:t>반전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431032" y="1259285"/>
            <a:ext cx="16233549" cy="6877299"/>
            <a:chOff x="431032" y="1259285"/>
            <a:chExt cx="16233549" cy="6877299"/>
          </a:xfrm>
        </p:grpSpPr>
        <p:grpSp>
          <p:nvGrpSpPr>
            <p:cNvPr id="74" name="그룹 73"/>
            <p:cNvGrpSpPr/>
            <p:nvPr/>
          </p:nvGrpSpPr>
          <p:grpSpPr>
            <a:xfrm>
              <a:off x="431032" y="1259285"/>
              <a:ext cx="8210550" cy="6829425"/>
              <a:chOff x="215008" y="3131493"/>
              <a:chExt cx="8210550" cy="6829425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5008" y="3131493"/>
                <a:ext cx="8210550" cy="6829425"/>
              </a:xfrm>
              <a:prstGeom prst="rect">
                <a:avLst/>
              </a:prstGeom>
            </p:spPr>
          </p:pic>
          <p:sp>
            <p:nvSpPr>
              <p:cNvPr id="8" name="TextBox 38"/>
              <p:cNvSpPr txBox="1"/>
              <p:nvPr/>
            </p:nvSpPr>
            <p:spPr>
              <a:xfrm>
                <a:off x="1727176" y="3527537"/>
                <a:ext cx="2988332" cy="432048"/>
              </a:xfrm>
              <a:prstGeom prst="rect">
                <a:avLst/>
              </a:prstGeom>
              <a:solidFill>
                <a:schemeClr val="bg1"/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b="1">
                    <a:solidFill>
                      <a:schemeClr val="tx1"/>
                    </a:solidFill>
                  </a:rPr>
                  <a:t>하강구간에서는 반전판단이 필요하지 않으므로 부하학습정보 미사용</a:t>
                </a:r>
                <a:endParaRPr lang="en-US" altLang="ko-KR" sz="14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34" name="TextBox 38"/>
              <p:cNvSpPr txBox="1"/>
              <p:nvPr/>
            </p:nvSpPr>
            <p:spPr>
              <a:xfrm>
                <a:off x="3795452" y="3218051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bg1">
                        <a:lumMod val="65000"/>
                      </a:schemeClr>
                    </a:solidFill>
                  </a:rPr>
                  <a:t>윈도우 위치</a:t>
                </a:r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37" name="TextBox 38"/>
              <p:cNvSpPr txBox="1"/>
              <p:nvPr/>
            </p:nvSpPr>
            <p:spPr>
              <a:xfrm>
                <a:off x="3848792" y="4788073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bg1">
                        <a:lumMod val="65000"/>
                      </a:schemeClr>
                    </a:solidFill>
                  </a:rPr>
                  <a:t>윈도우 속도</a:t>
                </a:r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2" name="그룹 1"/>
            <p:cNvGrpSpPr/>
            <p:nvPr/>
          </p:nvGrpSpPr>
          <p:grpSpPr>
            <a:xfrm>
              <a:off x="8567937" y="1259286"/>
              <a:ext cx="8096644" cy="6877298"/>
              <a:chOff x="8567937" y="1259286"/>
              <a:chExt cx="8096644" cy="6877298"/>
            </a:xfrm>
          </p:grpSpPr>
          <p:grpSp>
            <p:nvGrpSpPr>
              <p:cNvPr id="119" name="그룹 118"/>
              <p:cNvGrpSpPr/>
              <p:nvPr/>
            </p:nvGrpSpPr>
            <p:grpSpPr>
              <a:xfrm>
                <a:off x="8567937" y="1259286"/>
                <a:ext cx="8096644" cy="6877298"/>
                <a:chOff x="8351913" y="3131494"/>
                <a:chExt cx="8096644" cy="6840760"/>
              </a:xfrm>
            </p:grpSpPr>
            <p:pic>
              <p:nvPicPr>
                <p:cNvPr id="120" name="그림 119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351913" y="3131494"/>
                  <a:ext cx="8096644" cy="6840760"/>
                </a:xfrm>
                <a:prstGeom prst="rect">
                  <a:avLst/>
                </a:prstGeom>
              </p:spPr>
            </p:pic>
            <p:sp>
              <p:nvSpPr>
                <p:cNvPr id="121" name="TextBox 38"/>
                <p:cNvSpPr txBox="1"/>
                <p:nvPr/>
              </p:nvSpPr>
              <p:spPr>
                <a:xfrm>
                  <a:off x="11844300" y="3563541"/>
                  <a:ext cx="2844316" cy="432048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sz="1400" b="1">
                      <a:solidFill>
                        <a:schemeClr val="tx1"/>
                      </a:solidFill>
                    </a:rPr>
                    <a:t>상승구간에서는 부하학습 정보를 이용하여 반전판단 수행</a:t>
                  </a:r>
                  <a:endParaRPr lang="en-US" altLang="ko-KR" sz="1400" b="1" baseline="0"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122" name="TextBox 38"/>
                <p:cNvSpPr txBox="1"/>
                <p:nvPr/>
              </p:nvSpPr>
              <p:spPr>
                <a:xfrm>
                  <a:off x="12132332" y="5516758"/>
                  <a:ext cx="1224136" cy="511916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b="1">
                      <a:solidFill>
                        <a:schemeClr val="accent6">
                          <a:lumMod val="75000"/>
                        </a:schemeClr>
                      </a:solidFill>
                    </a:rPr>
                    <a:t>부하속도</a:t>
                  </a:r>
                  <a:endParaRPr lang="en-US" altLang="ko-KR" b="1">
                    <a:solidFill>
                      <a:schemeClr val="accent6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en-US" altLang="ko-KR" b="1">
                      <a:solidFill>
                        <a:schemeClr val="accent6">
                          <a:lumMod val="75000"/>
                        </a:schemeClr>
                      </a:solidFill>
                    </a:rPr>
                    <a:t>(</a:t>
                  </a:r>
                  <a:r>
                    <a:rPr lang="ko-KR" altLang="en-US" b="1">
                      <a:solidFill>
                        <a:schemeClr val="accent6">
                          <a:lumMod val="75000"/>
                        </a:schemeClr>
                      </a:solidFill>
                    </a:rPr>
                    <a:t>초기화 시 저장된</a:t>
                  </a:r>
                  <a:endParaRPr lang="en-US" altLang="ko-KR" b="1">
                    <a:solidFill>
                      <a:schemeClr val="accent6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b="1">
                      <a:solidFill>
                        <a:schemeClr val="accent6">
                          <a:lumMod val="75000"/>
                        </a:schemeClr>
                      </a:solidFill>
                    </a:rPr>
                    <a:t>윈도우 출력속도</a:t>
                  </a:r>
                  <a:r>
                    <a:rPr lang="en-US" altLang="ko-KR" b="1">
                      <a:solidFill>
                        <a:schemeClr val="accent6">
                          <a:lumMod val="75000"/>
                        </a:schemeClr>
                      </a:solidFill>
                    </a:rPr>
                    <a:t>)</a:t>
                  </a:r>
                </a:p>
              </p:txBody>
            </p:sp>
            <p:sp>
              <p:nvSpPr>
                <p:cNvPr id="123" name="TextBox 38"/>
                <p:cNvSpPr txBox="1"/>
                <p:nvPr/>
              </p:nvSpPr>
              <p:spPr>
                <a:xfrm>
                  <a:off x="13752512" y="5592696"/>
                  <a:ext cx="576064" cy="360040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b="1">
                      <a:solidFill>
                        <a:schemeClr val="accent4">
                          <a:lumMod val="75000"/>
                        </a:schemeClr>
                      </a:solidFill>
                    </a:rPr>
                    <a:t>부하학습</a:t>
                  </a:r>
                  <a:endParaRPr lang="en-US" altLang="ko-KR" b="1">
                    <a:solidFill>
                      <a:schemeClr val="accent4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b="1">
                      <a:solidFill>
                        <a:schemeClr val="accent4">
                          <a:lumMod val="75000"/>
                        </a:schemeClr>
                      </a:solidFill>
                    </a:rPr>
                    <a:t>속도</a:t>
                  </a:r>
                  <a:endParaRPr lang="en-US" altLang="ko-KR" b="1" baseline="0">
                    <a:solidFill>
                      <a:schemeClr val="accent4">
                        <a:lumMod val="75000"/>
                      </a:schemeClr>
                    </a:solidFill>
                    <a:effectLst/>
                  </a:endParaRPr>
                </a:p>
              </p:txBody>
            </p:sp>
            <p:cxnSp>
              <p:nvCxnSpPr>
                <p:cNvPr id="124" name="꺾인 연결선 123"/>
                <p:cNvCxnSpPr>
                  <a:stCxn id="126" idx="4"/>
                  <a:endCxn id="132" idx="0"/>
                </p:cNvCxnSpPr>
                <p:nvPr/>
              </p:nvCxnSpPr>
              <p:spPr>
                <a:xfrm rot="16200000" flipH="1">
                  <a:off x="11036746" y="5199187"/>
                  <a:ext cx="336967" cy="450050"/>
                </a:xfrm>
                <a:prstGeom prst="bentConnector3">
                  <a:avLst>
                    <a:gd name="adj1" fmla="val 50000"/>
                  </a:avLst>
                </a:prstGeom>
                <a:noFill/>
                <a:ln w="38100"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5" name="꺾인 연결선 124"/>
                <p:cNvCxnSpPr>
                  <a:stCxn id="127" idx="0"/>
                  <a:endCxn id="122" idx="2"/>
                </p:cNvCxnSpPr>
                <p:nvPr/>
              </p:nvCxnSpPr>
              <p:spPr>
                <a:xfrm rot="5400000" flipH="1" flipV="1">
                  <a:off x="11582701" y="5426178"/>
                  <a:ext cx="559203" cy="1764196"/>
                </a:xfrm>
                <a:prstGeom prst="bentConnector3">
                  <a:avLst>
                    <a:gd name="adj1" fmla="val 50000"/>
                  </a:avLst>
                </a:prstGeom>
                <a:noFill/>
                <a:ln w="381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26" name="타원 125"/>
                <p:cNvSpPr/>
                <p:nvPr/>
              </p:nvSpPr>
              <p:spPr>
                <a:xfrm>
                  <a:off x="10872192" y="5039705"/>
                  <a:ext cx="216024" cy="216024"/>
                </a:xfrm>
                <a:prstGeom prst="ellipse">
                  <a:avLst/>
                </a:prstGeom>
                <a:solidFill>
                  <a:schemeClr val="accent1">
                    <a:lumMod val="75000"/>
                    <a:alpha val="2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타원 126"/>
                <p:cNvSpPr/>
                <p:nvPr/>
              </p:nvSpPr>
              <p:spPr>
                <a:xfrm>
                  <a:off x="10872192" y="6587877"/>
                  <a:ext cx="216024" cy="216024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25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뺄셈 기호 127"/>
                <p:cNvSpPr/>
                <p:nvPr/>
              </p:nvSpPr>
              <p:spPr>
                <a:xfrm>
                  <a:off x="11844300" y="5718710"/>
                  <a:ext cx="252028" cy="108012"/>
                </a:xfrm>
                <a:prstGeom prst="mathMinu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TextBox 38"/>
                <p:cNvSpPr txBox="1"/>
                <p:nvPr/>
              </p:nvSpPr>
              <p:spPr>
                <a:xfrm>
                  <a:off x="13968536" y="8424081"/>
                  <a:ext cx="2088232" cy="576064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b="1">
                      <a:solidFill>
                        <a:schemeClr val="accent4">
                          <a:lumMod val="75000"/>
                        </a:schemeClr>
                      </a:solidFill>
                    </a:rPr>
                    <a:t>부하학습속도변화량이 </a:t>
                  </a:r>
                  <a:endParaRPr lang="en-US" altLang="ko-KR" sz="1200" b="1">
                    <a:solidFill>
                      <a:schemeClr val="accent4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sz="1200" b="1">
                      <a:solidFill>
                        <a:schemeClr val="accent4">
                          <a:lumMod val="75000"/>
                        </a:schemeClr>
                      </a:solidFill>
                    </a:rPr>
                    <a:t>일정크기 이상인 상태가 일정시간동안 지속되면 반전판단</a:t>
                  </a:r>
                  <a:endParaRPr lang="en-US" altLang="ko-KR" sz="1200" b="1" baseline="0">
                    <a:solidFill>
                      <a:schemeClr val="accent4">
                        <a:lumMod val="75000"/>
                      </a:schemeClr>
                    </a:solidFill>
                    <a:effectLst/>
                  </a:endParaRPr>
                </a:p>
              </p:txBody>
            </p:sp>
            <p:sp>
              <p:nvSpPr>
                <p:cNvPr id="130" name="등호 129"/>
                <p:cNvSpPr/>
                <p:nvPr/>
              </p:nvSpPr>
              <p:spPr>
                <a:xfrm>
                  <a:off x="13392472" y="5700708"/>
                  <a:ext cx="324036" cy="144016"/>
                </a:xfrm>
                <a:prstGeom prst="mathEqual">
                  <a:avLst>
                    <a:gd name="adj1" fmla="val 23520"/>
                    <a:gd name="adj2" fmla="val 322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1" name="직사각형 130"/>
                <p:cNvSpPr/>
                <p:nvPr/>
              </p:nvSpPr>
              <p:spPr>
                <a:xfrm>
                  <a:off x="10872192" y="4823681"/>
                  <a:ext cx="216024" cy="4932548"/>
                </a:xfrm>
                <a:prstGeom prst="rect">
                  <a:avLst/>
                </a:prstGeom>
                <a:noFill/>
                <a:ln w="12700">
                  <a:solidFill>
                    <a:srgbClr val="FF0000">
                      <a:alpha val="50000"/>
                    </a:srgb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TextBox 38"/>
                <p:cNvSpPr txBox="1"/>
                <p:nvPr/>
              </p:nvSpPr>
              <p:spPr>
                <a:xfrm>
                  <a:off x="11052212" y="5592696"/>
                  <a:ext cx="756084" cy="360040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b="1">
                      <a:solidFill>
                        <a:schemeClr val="accent1">
                          <a:lumMod val="75000"/>
                        </a:schemeClr>
                      </a:solidFill>
                    </a:rPr>
                    <a:t>실제 윈도우 </a:t>
                  </a:r>
                  <a:endParaRPr lang="en-US" altLang="ko-KR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b="1">
                      <a:solidFill>
                        <a:schemeClr val="accent1">
                          <a:lumMod val="75000"/>
                        </a:schemeClr>
                      </a:solidFill>
                    </a:rPr>
                    <a:t>출력속도</a:t>
                  </a:r>
                  <a:endParaRPr lang="en-US" altLang="ko-KR" b="1" baseline="0">
                    <a:solidFill>
                      <a:schemeClr val="accent1">
                        <a:lumMod val="75000"/>
                      </a:schemeClr>
                    </a:solidFill>
                    <a:effectLst/>
                  </a:endParaRPr>
                </a:p>
              </p:txBody>
            </p:sp>
            <p:cxnSp>
              <p:nvCxnSpPr>
                <p:cNvPr id="133" name="꺾인 연결선 132"/>
                <p:cNvCxnSpPr>
                  <a:stCxn id="134" idx="0"/>
                  <a:endCxn id="123" idx="2"/>
                </p:cNvCxnSpPr>
                <p:nvPr/>
              </p:nvCxnSpPr>
              <p:spPr>
                <a:xfrm rot="5400000" flipH="1" flipV="1">
                  <a:off x="11361196" y="5820106"/>
                  <a:ext cx="2546717" cy="2811978"/>
                </a:xfrm>
                <a:prstGeom prst="bentConnector3">
                  <a:avLst>
                    <a:gd name="adj1" fmla="val 12798"/>
                  </a:avLst>
                </a:prstGeom>
                <a:noFill/>
                <a:ln w="38100">
                  <a:solidFill>
                    <a:schemeClr val="accent4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34" name="타원 133"/>
              <p:cNvSpPr/>
              <p:nvPr/>
            </p:nvSpPr>
            <p:spPr>
              <a:xfrm>
                <a:off x="11080884" y="6655917"/>
                <a:ext cx="727412" cy="283815"/>
              </a:xfrm>
              <a:prstGeom prst="ellipse">
                <a:avLst/>
              </a:prstGeom>
              <a:solidFill>
                <a:schemeClr val="accent4">
                  <a:lumMod val="75000"/>
                  <a:alpha val="25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8"/>
              <p:cNvSpPr txBox="1"/>
              <p:nvPr/>
            </p:nvSpPr>
            <p:spPr>
              <a:xfrm>
                <a:off x="12138847" y="1345843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bg1">
                        <a:lumMod val="65000"/>
                      </a:schemeClr>
                    </a:solidFill>
                  </a:rPr>
                  <a:t>윈도우 위치</a:t>
                </a:r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2192187" y="2941265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bg1">
                        <a:lumMod val="65000"/>
                      </a:schemeClr>
                    </a:solidFill>
                  </a:rPr>
                  <a:t>윈도우 속도</a:t>
                </a:r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9735820" y="4704837"/>
                <a:ext cx="1151086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bg1">
                        <a:lumMod val="65000"/>
                      </a:schemeClr>
                    </a:solidFill>
                  </a:rPr>
                  <a:t>부하학습 속도</a:t>
                </a:r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9890730" y="6324342"/>
                <a:ext cx="7321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bg1">
                        <a:lumMod val="65000"/>
                      </a:schemeClr>
                    </a:solidFill>
                  </a:rPr>
                  <a:t>반전판단</a:t>
                </a:r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6767736" y="8240626"/>
            <a:ext cx="9777372" cy="5292589"/>
            <a:chOff x="6767736" y="8240626"/>
            <a:chExt cx="9777372" cy="5292589"/>
          </a:xfrm>
        </p:grpSpPr>
        <p:grpSp>
          <p:nvGrpSpPr>
            <p:cNvPr id="151" name="그룹 150"/>
            <p:cNvGrpSpPr/>
            <p:nvPr/>
          </p:nvGrpSpPr>
          <p:grpSpPr>
            <a:xfrm>
              <a:off x="6767736" y="8240626"/>
              <a:ext cx="9777372" cy="5292589"/>
              <a:chOff x="6767736" y="8240626"/>
              <a:chExt cx="9777372" cy="5292589"/>
            </a:xfrm>
          </p:grpSpPr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67736" y="8240626"/>
                <a:ext cx="4824536" cy="5276836"/>
              </a:xfrm>
              <a:prstGeom prst="rect">
                <a:avLst/>
              </a:prstGeom>
            </p:spPr>
          </p:pic>
          <p:pic>
            <p:nvPicPr>
              <p:cNvPr id="84" name="그림 8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92272" y="8240627"/>
                <a:ext cx="4952836" cy="5292588"/>
              </a:xfrm>
              <a:prstGeom prst="rect">
                <a:avLst/>
              </a:prstGeom>
            </p:spPr>
          </p:pic>
          <p:sp>
            <p:nvSpPr>
              <p:cNvPr id="100" name="TextBox 38"/>
              <p:cNvSpPr txBox="1"/>
              <p:nvPr/>
            </p:nvSpPr>
            <p:spPr>
              <a:xfrm>
                <a:off x="10745636" y="9577139"/>
                <a:ext cx="756084" cy="197716"/>
              </a:xfrm>
              <a:prstGeom prst="rect">
                <a:avLst/>
              </a:prstGeom>
              <a:solidFill>
                <a:schemeClr val="bg1"/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b="1">
                    <a:solidFill>
                      <a:schemeClr val="accent1">
                        <a:lumMod val="75000"/>
                      </a:schemeClr>
                    </a:solidFill>
                  </a:rPr>
                  <a:t>속도변화</a:t>
                </a:r>
                <a:endParaRPr lang="en-US" altLang="ko-KR" b="1" baseline="0">
                  <a:solidFill>
                    <a:schemeClr val="accent1">
                      <a:lumMod val="75000"/>
                    </a:schemeClr>
                  </a:solidFill>
                  <a:effectLst/>
                </a:endParaRPr>
              </a:p>
            </p:txBody>
          </p:sp>
          <p:sp>
            <p:nvSpPr>
              <p:cNvPr id="101" name="TextBox 38"/>
              <p:cNvSpPr txBox="1"/>
              <p:nvPr/>
            </p:nvSpPr>
            <p:spPr>
              <a:xfrm rot="20738316">
                <a:off x="10049805" y="8963074"/>
                <a:ext cx="414007" cy="180020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b="1">
                    <a:solidFill>
                      <a:schemeClr val="accent6">
                        <a:lumMod val="75000"/>
                      </a:schemeClr>
                    </a:solidFill>
                  </a:rPr>
                  <a:t>반전</a:t>
                </a:r>
                <a:endParaRPr lang="en-US" altLang="ko-KR" b="1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2" name="TextBox 38"/>
              <p:cNvSpPr txBox="1"/>
              <p:nvPr/>
            </p:nvSpPr>
            <p:spPr>
              <a:xfrm rot="917436">
                <a:off x="9197783" y="8852348"/>
                <a:ext cx="414007" cy="180020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b="1">
                    <a:solidFill>
                      <a:schemeClr val="accent6">
                        <a:lumMod val="75000"/>
                      </a:schemeClr>
                    </a:solidFill>
                  </a:rPr>
                  <a:t>상승</a:t>
                </a:r>
                <a:endParaRPr lang="en-US" altLang="ko-KR" b="1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>
                <a:off x="9956767" y="8412396"/>
                <a:ext cx="139915" cy="4958894"/>
              </a:xfrm>
              <a:prstGeom prst="rect">
                <a:avLst/>
              </a:prstGeom>
              <a:solidFill>
                <a:srgbClr val="FF0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>
                <a:off x="14766892" y="8412396"/>
                <a:ext cx="139915" cy="4958894"/>
              </a:xfrm>
              <a:prstGeom prst="rect">
                <a:avLst/>
              </a:prstGeom>
              <a:solidFill>
                <a:srgbClr val="FF0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TextBox 38"/>
              <p:cNvSpPr txBox="1"/>
              <p:nvPr/>
            </p:nvSpPr>
            <p:spPr>
              <a:xfrm>
                <a:off x="10044714" y="12508742"/>
                <a:ext cx="431847" cy="421646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b="1">
                    <a:solidFill>
                      <a:schemeClr val="accent4">
                        <a:lumMod val="75000"/>
                      </a:schemeClr>
                    </a:solidFill>
                  </a:rPr>
                  <a:t>반전</a:t>
                </a:r>
                <a:endParaRPr lang="en-US" altLang="ko-KR" sz="1200" b="1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 algn="ctr"/>
                <a:r>
                  <a:rPr lang="ko-KR" altLang="en-US" sz="1200" b="1" baseline="0">
                    <a:solidFill>
                      <a:schemeClr val="accent4">
                        <a:lumMod val="75000"/>
                      </a:schemeClr>
                    </a:solidFill>
                    <a:effectLst/>
                  </a:rPr>
                  <a:t>판단</a:t>
                </a:r>
                <a:endParaRPr lang="en-US" altLang="ko-KR" sz="1200" b="1" baseline="0">
                  <a:solidFill>
                    <a:schemeClr val="accent4">
                      <a:lumMod val="75000"/>
                    </a:schemeClr>
                  </a:solidFill>
                  <a:effectLst/>
                </a:endParaRPr>
              </a:p>
            </p:txBody>
          </p:sp>
          <p:sp>
            <p:nvSpPr>
              <p:cNvPr id="148" name="TextBox 38"/>
              <p:cNvSpPr txBox="1"/>
              <p:nvPr/>
            </p:nvSpPr>
            <p:spPr>
              <a:xfrm>
                <a:off x="14883414" y="12508742"/>
                <a:ext cx="431847" cy="421646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b="1">
                    <a:solidFill>
                      <a:schemeClr val="accent4">
                        <a:lumMod val="75000"/>
                      </a:schemeClr>
                    </a:solidFill>
                  </a:rPr>
                  <a:t>반전</a:t>
                </a:r>
                <a:endParaRPr lang="en-US" altLang="ko-KR" sz="1200" b="1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 algn="ctr"/>
                <a:r>
                  <a:rPr lang="ko-KR" altLang="en-US" sz="1200" b="1" baseline="0">
                    <a:solidFill>
                      <a:schemeClr val="accent4">
                        <a:lumMod val="75000"/>
                      </a:schemeClr>
                    </a:solidFill>
                    <a:effectLst/>
                  </a:rPr>
                  <a:t>판단</a:t>
                </a:r>
                <a:endParaRPr lang="en-US" altLang="ko-KR" sz="1200" b="1" baseline="0">
                  <a:solidFill>
                    <a:schemeClr val="accent4">
                      <a:lumMod val="7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10495192" y="8346636"/>
              <a:ext cx="1079588" cy="4192739"/>
              <a:chOff x="10495192" y="8346636"/>
              <a:chExt cx="1079588" cy="4192739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10495192" y="10347939"/>
                <a:ext cx="1079588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부하학습 속도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0652422" y="9333752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윈도우 속도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0" name="TextBox 38"/>
              <p:cNvSpPr txBox="1"/>
              <p:nvPr/>
            </p:nvSpPr>
            <p:spPr>
              <a:xfrm>
                <a:off x="10628188" y="8346636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윈도우 위치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0674350" y="11336393"/>
                <a:ext cx="89812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반전카운트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1112500" y="12338358"/>
                <a:ext cx="45997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반전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5458505" y="8346636"/>
              <a:ext cx="1079588" cy="4192739"/>
              <a:chOff x="10495192" y="8346636"/>
              <a:chExt cx="1079588" cy="4192739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10495192" y="10347939"/>
                <a:ext cx="1079588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부하학습 속도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0652422" y="9333752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윈도우 속도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2" name="TextBox 38"/>
              <p:cNvSpPr txBox="1"/>
              <p:nvPr/>
            </p:nvSpPr>
            <p:spPr>
              <a:xfrm>
                <a:off x="10628188" y="8346636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윈도우 위치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0674350" y="11336393"/>
                <a:ext cx="89812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반전카운트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11112500" y="12338358"/>
                <a:ext cx="45997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반전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07269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95028" y="1410927"/>
            <a:ext cx="6713192" cy="9382576"/>
            <a:chOff x="927496" y="1619325"/>
            <a:chExt cx="6713192" cy="938257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5088" y="1619325"/>
              <a:ext cx="6705600" cy="48196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5088" y="6442958"/>
              <a:ext cx="6705600" cy="22829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7496" y="8725919"/>
              <a:ext cx="6713191" cy="22759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609170" y="10813778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mbd_sys_pil1_2_DD_Sequence1_Init.png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7065744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2118526" y="1027287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mbd_sys_pil1_2_DD_Sequence2_Coding.png &gt;</a:t>
            </a:r>
            <a:endParaRPr lang="ko-KR" altLang="en-US" sz="1600" b="1"/>
          </a:p>
        </p:txBody>
      </p:sp>
      <p:grpSp>
        <p:nvGrpSpPr>
          <p:cNvPr id="2" name="그룹 1"/>
          <p:cNvGrpSpPr/>
          <p:nvPr/>
        </p:nvGrpSpPr>
        <p:grpSpPr>
          <a:xfrm>
            <a:off x="395028" y="1547317"/>
            <a:ext cx="12325350" cy="8661784"/>
            <a:chOff x="395028" y="1547317"/>
            <a:chExt cx="12325350" cy="8661784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028" y="1547317"/>
              <a:ext cx="12325350" cy="4114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7096" y="3525816"/>
              <a:ext cx="6772275" cy="55816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8812" y="5903801"/>
              <a:ext cx="6810375" cy="43053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4328" y="7143199"/>
            <a:ext cx="6572250" cy="65055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1367583" y="1365674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mbd_sys_pil1_2_DD_Sequence3_Compile.png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32779946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274855-E9C3-45EA-9EB2-9C06F54029A4}"/>
              </a:ext>
            </a:extLst>
          </p:cNvPr>
          <p:cNvSpPr txBox="1"/>
          <p:nvPr/>
        </p:nvSpPr>
        <p:spPr>
          <a:xfrm>
            <a:off x="4499484" y="7812013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mbd_hw_ti_fw_ccs_installation.png &gt;</a:t>
            </a:r>
            <a:endParaRPr lang="ko-KR" altLang="en-US" sz="1600" b="1"/>
          </a:p>
        </p:txBody>
      </p:sp>
      <p:grpSp>
        <p:nvGrpSpPr>
          <p:cNvPr id="15" name="그룹 14"/>
          <p:cNvGrpSpPr/>
          <p:nvPr/>
        </p:nvGrpSpPr>
        <p:grpSpPr>
          <a:xfrm>
            <a:off x="323020" y="1325577"/>
            <a:ext cx="15236437" cy="6264698"/>
            <a:chOff x="2483260" y="2735449"/>
            <a:chExt cx="15236437" cy="6264698"/>
          </a:xfrm>
        </p:grpSpPr>
        <p:grpSp>
          <p:nvGrpSpPr>
            <p:cNvPr id="11" name="그룹 10"/>
            <p:cNvGrpSpPr/>
            <p:nvPr/>
          </p:nvGrpSpPr>
          <p:grpSpPr>
            <a:xfrm>
              <a:off x="2483260" y="2735449"/>
              <a:ext cx="10968037" cy="6264697"/>
              <a:chOff x="2483260" y="2735449"/>
              <a:chExt cx="10968037" cy="6264697"/>
            </a:xfrm>
          </p:grpSpPr>
          <p:grpSp>
            <p:nvGrpSpPr>
              <p:cNvPr id="9" name="그룹 8"/>
              <p:cNvGrpSpPr/>
              <p:nvPr/>
            </p:nvGrpSpPr>
            <p:grpSpPr>
              <a:xfrm>
                <a:off x="2483260" y="2735449"/>
                <a:ext cx="10968037" cy="6264697"/>
                <a:chOff x="4042804" y="2742506"/>
                <a:chExt cx="10968037" cy="6264697"/>
              </a:xfrm>
            </p:grpSpPr>
            <p:pic>
              <p:nvPicPr>
                <p:cNvPr id="5" name="그림 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057341" y="2742506"/>
                  <a:ext cx="8953500" cy="2457450"/>
                </a:xfrm>
                <a:prstGeom prst="rect">
                  <a:avLst/>
                </a:prstGeom>
              </p:spPr>
            </p:pic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42804" y="5199957"/>
                  <a:ext cx="5081295" cy="3807246"/>
                </a:xfrm>
                <a:prstGeom prst="rect">
                  <a:avLst/>
                </a:prstGeom>
              </p:spPr>
            </p:pic>
          </p:grpSp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64555" y="5192899"/>
                <a:ext cx="5083795" cy="3807247"/>
              </a:xfrm>
              <a:prstGeom prst="rect">
                <a:avLst/>
              </a:prstGeom>
            </p:spPr>
          </p:pic>
        </p:grp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645850" y="5192899"/>
              <a:ext cx="5073847" cy="380724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274855-E9C3-45EA-9EB2-9C06F54029A4}"/>
                </a:ext>
              </a:extLst>
            </p:cNvPr>
            <p:cNvSpPr txBox="1"/>
            <p:nvPr/>
          </p:nvSpPr>
          <p:spPr>
            <a:xfrm>
              <a:off x="12660017" y="7404127"/>
              <a:ext cx="2857780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b="1">
                  <a:solidFill>
                    <a:srgbClr val="FF0000"/>
                  </a:solidFill>
                </a:rPr>
                <a:t>설치 후 경로설정으로</a:t>
              </a:r>
              <a:endParaRPr lang="en-US" altLang="ko-KR" sz="1600" b="1">
                <a:solidFill>
                  <a:srgbClr val="FF0000"/>
                </a:solidFill>
              </a:endParaRPr>
            </a:p>
            <a:p>
              <a:pPr algn="ctr"/>
              <a:r>
                <a:rPr lang="en-US" altLang="ko-KR" sz="1600" b="1">
                  <a:solidFill>
                    <a:srgbClr val="FF0000"/>
                  </a:solidFill>
                </a:rPr>
                <a:t>matlab</a:t>
              </a:r>
              <a:r>
                <a:rPr lang="ko-KR" altLang="en-US" sz="1600" b="1">
                  <a:solidFill>
                    <a:srgbClr val="FF0000"/>
                  </a:solidFill>
                </a:rPr>
                <a:t>이 인식하게 한다</a:t>
              </a:r>
              <a:r>
                <a:rPr lang="en-US" altLang="ko-KR" sz="1600" b="1">
                  <a:solidFill>
                    <a:srgbClr val="FF0000"/>
                  </a:solidFill>
                </a:rPr>
                <a:t>.</a:t>
              </a:r>
              <a:endParaRPr lang="ko-KR" altLang="en-US" sz="1600" b="1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8684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A93C7D-1084-4C5A-AEB9-F093BDEA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61BA0D4-65DB-4444-A6D2-6FB4C4B44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/>
          <p:cNvGrpSpPr>
            <a:grpSpLocks noChangeAspect="1"/>
          </p:cNvGrpSpPr>
          <p:nvPr/>
        </p:nvGrpSpPr>
        <p:grpSpPr>
          <a:xfrm>
            <a:off x="8063880" y="7506238"/>
            <a:ext cx="9937104" cy="6273620"/>
            <a:chOff x="5795628" y="5431416"/>
            <a:chExt cx="12220575" cy="7715250"/>
          </a:xfrm>
        </p:grpSpPr>
        <p:grpSp>
          <p:nvGrpSpPr>
            <p:cNvPr id="2" name="그룹 1"/>
            <p:cNvGrpSpPr/>
            <p:nvPr/>
          </p:nvGrpSpPr>
          <p:grpSpPr>
            <a:xfrm>
              <a:off x="5795628" y="5431416"/>
              <a:ext cx="12220575" cy="7715250"/>
              <a:chOff x="5795628" y="5431416"/>
              <a:chExt cx="12220575" cy="7715250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95628" y="5431416"/>
                <a:ext cx="12220575" cy="771525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274855-E9C3-45EA-9EB2-9C06F54029A4}"/>
                  </a:ext>
                </a:extLst>
              </p:cNvPr>
              <p:cNvSpPr txBox="1"/>
              <p:nvPr/>
            </p:nvSpPr>
            <p:spPr>
              <a:xfrm>
                <a:off x="9756067" y="10980365"/>
                <a:ext cx="1440159" cy="9084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FF0000"/>
                    </a:solidFill>
                  </a:rPr>
                  <a:t>체크 시 </a:t>
                </a:r>
                <a:r>
                  <a:rPr lang="en-US" altLang="ko-KR" sz="1200" b="1">
                    <a:solidFill>
                      <a:srgbClr val="FF0000"/>
                    </a:solidFill>
                  </a:rPr>
                  <a:t>Mux</a:t>
                </a:r>
                <a:r>
                  <a:rPr lang="ko-KR" altLang="en-US" sz="1200" b="1">
                    <a:solidFill>
                      <a:srgbClr val="FF0000"/>
                    </a:solidFill>
                  </a:rPr>
                  <a:t>가 활성화 되어 </a:t>
                </a:r>
                <a:r>
                  <a:rPr lang="en-US" altLang="ko-KR" sz="1200" b="1">
                    <a:solidFill>
                      <a:srgbClr val="FF0000"/>
                    </a:solidFill>
                  </a:rPr>
                  <a:t>Pin Allocation</a:t>
                </a:r>
                <a:r>
                  <a:rPr lang="ko-KR" altLang="en-US" sz="1200" b="1">
                    <a:solidFill>
                      <a:srgbClr val="FF0000"/>
                    </a:solidFill>
                  </a:rPr>
                  <a:t>을 확인할 수 있다</a:t>
                </a:r>
                <a:r>
                  <a:rPr lang="en-US" altLang="ko-KR" sz="1200" b="1">
                    <a:solidFill>
                      <a:srgbClr val="FF0000"/>
                    </a:solidFill>
                  </a:rPr>
                  <a:t>.</a:t>
                </a:r>
                <a:endParaRPr lang="ko-KR" altLang="en-US" sz="1200" b="1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274855-E9C3-45EA-9EB2-9C06F54029A4}"/>
                </a:ext>
              </a:extLst>
            </p:cNvPr>
            <p:cNvSpPr txBox="1"/>
            <p:nvPr/>
          </p:nvSpPr>
          <p:spPr>
            <a:xfrm>
              <a:off x="10537293" y="6047817"/>
              <a:ext cx="7139520" cy="227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</a:rPr>
                <a:t>controlSUITE </a:t>
              </a:r>
              <a:r>
                <a:rPr lang="ko-KR" altLang="en-US" sz="1200" b="1">
                  <a:solidFill>
                    <a:srgbClr val="FF0000"/>
                  </a:solidFill>
                </a:rPr>
                <a:t>실행 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 Utilities  C2000 Pin Mux Utility  Run Program</a:t>
              </a:r>
              <a:endParaRPr lang="ko-KR" altLang="en-US" sz="120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0" y="1223281"/>
            <a:ext cx="9572625" cy="7477125"/>
            <a:chOff x="0" y="1223281"/>
            <a:chExt cx="9572625" cy="747712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0E175C4-2860-4605-826E-A3D57CDC3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23281"/>
              <a:ext cx="9572625" cy="37338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09F4E3F-5BA9-48A0-8289-8F64CE5F0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4957081"/>
              <a:ext cx="9563100" cy="3743325"/>
            </a:xfrm>
            <a:prstGeom prst="rect">
              <a:avLst/>
            </a:prstGeom>
          </p:spPr>
        </p:pic>
        <p:sp>
          <p:nvSpPr>
            <p:cNvPr id="19" name="자유형 18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3779402" y="1327150"/>
              <a:ext cx="900100" cy="390524"/>
            </a:xfrm>
            <a:custGeom>
              <a:avLst/>
              <a:gdLst>
                <a:gd name="connsiteX0" fmla="*/ 379847 w 900100"/>
                <a:gd name="connsiteY0" fmla="*/ 0 h 390524"/>
                <a:gd name="connsiteX1" fmla="*/ 900100 w 900100"/>
                <a:gd name="connsiteY1" fmla="*/ 0 h 390524"/>
                <a:gd name="connsiteX2" fmla="*/ 900100 w 900100"/>
                <a:gd name="connsiteY2" fmla="*/ 210641 h 390524"/>
                <a:gd name="connsiteX3" fmla="*/ 900100 w 900100"/>
                <a:gd name="connsiteY3" fmla="*/ 210642 h 390524"/>
                <a:gd name="connsiteX4" fmla="*/ 900100 w 900100"/>
                <a:gd name="connsiteY4" fmla="*/ 390524 h 390524"/>
                <a:gd name="connsiteX5" fmla="*/ 179883 w 900100"/>
                <a:gd name="connsiteY5" fmla="*/ 390524 h 390524"/>
                <a:gd name="connsiteX6" fmla="*/ 0 w 900100"/>
                <a:gd name="connsiteY6" fmla="*/ 390524 h 390524"/>
                <a:gd name="connsiteX7" fmla="*/ 0 w 900100"/>
                <a:gd name="connsiteY7" fmla="*/ 210641 h 390524"/>
                <a:gd name="connsiteX8" fmla="*/ 179883 w 900100"/>
                <a:gd name="connsiteY8" fmla="*/ 210641 h 390524"/>
                <a:gd name="connsiteX9" fmla="*/ 379847 w 900100"/>
                <a:gd name="connsiteY9" fmla="*/ 210641 h 39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0100" h="390524">
                  <a:moveTo>
                    <a:pt x="379847" y="0"/>
                  </a:moveTo>
                  <a:lnTo>
                    <a:pt x="900100" y="0"/>
                  </a:lnTo>
                  <a:lnTo>
                    <a:pt x="900100" y="210641"/>
                  </a:lnTo>
                  <a:lnTo>
                    <a:pt x="900100" y="210642"/>
                  </a:lnTo>
                  <a:lnTo>
                    <a:pt x="900100" y="390524"/>
                  </a:lnTo>
                  <a:lnTo>
                    <a:pt x="179883" y="390524"/>
                  </a:lnTo>
                  <a:lnTo>
                    <a:pt x="0" y="390524"/>
                  </a:lnTo>
                  <a:lnTo>
                    <a:pt x="0" y="210641"/>
                  </a:lnTo>
                  <a:lnTo>
                    <a:pt x="179883" y="210641"/>
                  </a:lnTo>
                  <a:lnTo>
                    <a:pt x="379847" y="210641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3038291" y="2633747"/>
              <a:ext cx="1829394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GPIO40(ePWM7A) </a:t>
              </a:r>
              <a:r>
                <a:rPr lang="en-US" altLang="ko-KR" sz="800" b="1">
                  <a:sym typeface="Wingdings" panose="05000000000000000000" pitchFamily="2" charset="2"/>
                </a:rPr>
                <a:t> J4_32Pin(DAC1)</a:t>
              </a:r>
            </a:p>
            <a:p>
              <a:r>
                <a:rPr lang="en-US" altLang="ko-KR" sz="800" b="1"/>
                <a:t>GPIO41(ePWM7B) </a:t>
              </a:r>
              <a:r>
                <a:rPr lang="en-US" altLang="ko-KR" sz="800" b="1">
                  <a:sym typeface="Wingdings" panose="05000000000000000000" pitchFamily="2" charset="2"/>
                </a:rPr>
                <a:t> J4_31Pin(DAC2)</a:t>
              </a:r>
              <a:endParaRPr lang="ko-KR" altLang="en-US" sz="800" b="1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2294286" y="5091113"/>
              <a:ext cx="182214" cy="166687"/>
            </a:xfrm>
            <a:prstGeom prst="rect">
              <a:avLst/>
            </a:prstGeom>
            <a:noFill/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화살표 연결선 21"/>
            <p:cNvCxnSpPr>
              <a:stCxn id="21" idx="0"/>
              <a:endCxn id="23" idx="2"/>
            </p:cNvCxnSpPr>
            <p:nvPr/>
          </p:nvCxnSpPr>
          <p:spPr>
            <a:xfrm rot="5400000" flipH="1" flipV="1">
              <a:off x="2255967" y="4939115"/>
              <a:ext cx="281425" cy="22573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rgbClr val="00FF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2316859" y="4643001"/>
              <a:ext cx="182214" cy="166687"/>
            </a:xfrm>
            <a:prstGeom prst="rect">
              <a:avLst/>
            </a:prstGeom>
            <a:noFill/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자유형 3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875492" y="1532326"/>
              <a:ext cx="893858" cy="664774"/>
            </a:xfrm>
            <a:custGeom>
              <a:avLst/>
              <a:gdLst>
                <a:gd name="connsiteX0" fmla="*/ 481108 w 893858"/>
                <a:gd name="connsiteY0" fmla="*/ 0 h 664774"/>
                <a:gd name="connsiteX1" fmla="*/ 893858 w 893858"/>
                <a:gd name="connsiteY1" fmla="*/ 0 h 664774"/>
                <a:gd name="connsiteX2" fmla="*/ 893858 w 893858"/>
                <a:gd name="connsiteY2" fmla="*/ 310162 h 664774"/>
                <a:gd name="connsiteX3" fmla="*/ 893858 w 893858"/>
                <a:gd name="connsiteY3" fmla="*/ 354612 h 664774"/>
                <a:gd name="connsiteX4" fmla="*/ 893858 w 893858"/>
                <a:gd name="connsiteY4" fmla="*/ 664774 h 664774"/>
                <a:gd name="connsiteX5" fmla="*/ 320957 w 893858"/>
                <a:gd name="connsiteY5" fmla="*/ 664774 h 664774"/>
                <a:gd name="connsiteX6" fmla="*/ 320957 w 893858"/>
                <a:gd name="connsiteY6" fmla="*/ 481612 h 664774"/>
                <a:gd name="connsiteX7" fmla="*/ 0 w 893858"/>
                <a:gd name="connsiteY7" fmla="*/ 481612 h 664774"/>
                <a:gd name="connsiteX8" fmla="*/ 0 w 893858"/>
                <a:gd name="connsiteY8" fmla="*/ 310162 h 664774"/>
                <a:gd name="connsiteX9" fmla="*/ 481108 w 893858"/>
                <a:gd name="connsiteY9" fmla="*/ 310162 h 66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3858" h="664774">
                  <a:moveTo>
                    <a:pt x="481108" y="0"/>
                  </a:moveTo>
                  <a:lnTo>
                    <a:pt x="893858" y="0"/>
                  </a:lnTo>
                  <a:lnTo>
                    <a:pt x="893858" y="310162"/>
                  </a:lnTo>
                  <a:lnTo>
                    <a:pt x="893858" y="354612"/>
                  </a:lnTo>
                  <a:lnTo>
                    <a:pt x="893858" y="664774"/>
                  </a:lnTo>
                  <a:lnTo>
                    <a:pt x="320957" y="664774"/>
                  </a:lnTo>
                  <a:lnTo>
                    <a:pt x="320957" y="481612"/>
                  </a:lnTo>
                  <a:lnTo>
                    <a:pt x="0" y="481612"/>
                  </a:lnTo>
                  <a:lnTo>
                    <a:pt x="0" y="310162"/>
                  </a:lnTo>
                  <a:lnTo>
                    <a:pt x="481108" y="310162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 rot="16200000">
              <a:off x="7661177" y="2994687"/>
              <a:ext cx="1832740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GPIO42(ePWM8A) </a:t>
              </a:r>
              <a:r>
                <a:rPr lang="en-US" altLang="ko-KR" sz="800" b="1">
                  <a:sym typeface="Wingdings" panose="05000000000000000000" pitchFamily="2" charset="2"/>
                </a:rPr>
                <a:t> J8_72Pin(DAC3)</a:t>
              </a:r>
            </a:p>
            <a:p>
              <a:r>
                <a:rPr lang="en-US" altLang="ko-KR" sz="800" b="1"/>
                <a:t>GPIO43(ePWM8B) </a:t>
              </a:r>
              <a:r>
                <a:rPr lang="en-US" altLang="ko-KR" sz="800" b="1">
                  <a:sym typeface="Wingdings" panose="05000000000000000000" pitchFamily="2" charset="2"/>
                </a:rPr>
                <a:t> J8_71Pin(DAC4)</a:t>
              </a:r>
              <a:endParaRPr lang="ko-KR" altLang="en-US" sz="800" b="1"/>
            </a:p>
          </p:txBody>
        </p:sp>
      </p:grpSp>
    </p:spTree>
    <p:extLst>
      <p:ext uri="{BB962C8B-B14F-4D97-AF65-F5344CB8AC3E}">
        <p14:creationId xmlns:p14="http://schemas.microsoft.com/office/powerpoint/2010/main" val="3380937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1C43AD-9909-4F78-BCC5-6177E8B4D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6CDB75F-060C-45B2-9FE0-86880C378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</p:spPr>
        <p:txBody>
          <a:bodyPr/>
          <a:lstStyle/>
          <a:p>
            <a:r>
              <a:rPr lang="en-US" altLang="ko-KR"/>
              <a:t>LAUNCHXL - GPIO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165AE0-861C-4C46-90A8-346D8BBE0E2C}"/>
              </a:ext>
            </a:extLst>
          </p:cNvPr>
          <p:cNvSpPr txBox="1"/>
          <p:nvPr/>
        </p:nvSpPr>
        <p:spPr>
          <a:xfrm>
            <a:off x="1439144" y="10116269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mbd_hw_ti_sl_LAUNCHXL_gpio.png &gt;</a:t>
            </a:r>
            <a:endParaRPr lang="ko-KR" altLang="en-US" sz="1600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7FDA49D-9D66-446F-87F8-D518A57174BA}"/>
              </a:ext>
            </a:extLst>
          </p:cNvPr>
          <p:cNvGrpSpPr/>
          <p:nvPr/>
        </p:nvGrpSpPr>
        <p:grpSpPr>
          <a:xfrm>
            <a:off x="298342" y="1380584"/>
            <a:ext cx="9194373" cy="3254692"/>
            <a:chOff x="4500855" y="2996188"/>
            <a:chExt cx="9194373" cy="325469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85CC467-CEA6-4128-A663-F067C437D412}"/>
                </a:ext>
              </a:extLst>
            </p:cNvPr>
            <p:cNvGrpSpPr/>
            <p:nvPr/>
          </p:nvGrpSpPr>
          <p:grpSpPr>
            <a:xfrm>
              <a:off x="9989498" y="3226343"/>
              <a:ext cx="3705730" cy="2794383"/>
              <a:chOff x="12021305" y="1963625"/>
              <a:chExt cx="4181638" cy="3276599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9E110B79-6F1F-4179-AD63-7F2B35BDA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021305" y="1963625"/>
                <a:ext cx="714375" cy="327659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7444D222-ACBF-4165-AEA2-D6CD9D3A7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35680" y="1963625"/>
                <a:ext cx="3467263" cy="3276599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752E484-9CFD-4914-963A-D1BB1101F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00855" y="2996188"/>
              <a:ext cx="5371902" cy="3254692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68D38C6-976F-4157-BC3C-8F9DFF1F7A4B}"/>
              </a:ext>
            </a:extLst>
          </p:cNvPr>
          <p:cNvGrpSpPr/>
          <p:nvPr/>
        </p:nvGrpSpPr>
        <p:grpSpPr>
          <a:xfrm>
            <a:off x="152539" y="4656168"/>
            <a:ext cx="9485978" cy="5352090"/>
            <a:chOff x="4401011" y="6271772"/>
            <a:chExt cx="9485978" cy="535209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731695B-99C8-4A47-BCBA-4654F89C4F1D}"/>
                </a:ext>
              </a:extLst>
            </p:cNvPr>
            <p:cNvGrpSpPr/>
            <p:nvPr/>
          </p:nvGrpSpPr>
          <p:grpSpPr>
            <a:xfrm>
              <a:off x="4401011" y="6271772"/>
              <a:ext cx="9485978" cy="5352090"/>
              <a:chOff x="1421142" y="1907357"/>
              <a:chExt cx="9485978" cy="5352090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944570F9-5673-490F-956D-3CDDE1CB2E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88695"/>
              <a:stretch/>
            </p:blipFill>
            <p:spPr>
              <a:xfrm>
                <a:off x="1421142" y="1907357"/>
                <a:ext cx="1746194" cy="5352090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72D67C7D-0E41-423A-A61D-70FD5BCA2A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8585"/>
              <a:stretch/>
            </p:blipFill>
            <p:spPr>
              <a:xfrm>
                <a:off x="9144000" y="1907357"/>
                <a:ext cx="1763120" cy="5352090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AD873038-FAED-4FDF-96DD-0173E91359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7389" r="34062"/>
              <a:stretch/>
            </p:blipFill>
            <p:spPr>
              <a:xfrm>
                <a:off x="3175303" y="1907357"/>
                <a:ext cx="5954183" cy="5352090"/>
              </a:xfrm>
              <a:prstGeom prst="rect">
                <a:avLst/>
              </a:prstGeom>
            </p:spPr>
          </p:pic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D1C3424-81E1-49E9-BC7A-D1A7388D03C3}"/>
                </a:ext>
              </a:extLst>
            </p:cNvPr>
            <p:cNvSpPr/>
            <p:nvPr/>
          </p:nvSpPr>
          <p:spPr>
            <a:xfrm>
              <a:off x="9786770" y="6796380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F264ED8-75E5-403D-AB8E-6208464D6D12}"/>
                </a:ext>
              </a:extLst>
            </p:cNvPr>
            <p:cNvSpPr/>
            <p:nvPr/>
          </p:nvSpPr>
          <p:spPr>
            <a:xfrm>
              <a:off x="12177470" y="6789003"/>
              <a:ext cx="612068" cy="216024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E2F438B-4E58-4B49-898D-90F67472318A}"/>
                </a:ext>
              </a:extLst>
            </p:cNvPr>
            <p:cNvSpPr/>
            <p:nvPr/>
          </p:nvSpPr>
          <p:spPr>
            <a:xfrm>
              <a:off x="7186806" y="7995391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18D070D-A189-42B4-89EE-7A0068F5D1CF}"/>
                </a:ext>
              </a:extLst>
            </p:cNvPr>
            <p:cNvSpPr/>
            <p:nvPr/>
          </p:nvSpPr>
          <p:spPr>
            <a:xfrm>
              <a:off x="5490181" y="7966943"/>
              <a:ext cx="612068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1B2D9515-1D00-40C1-B9EA-93B65F15B23B}"/>
                </a:ext>
              </a:extLst>
            </p:cNvPr>
            <p:cNvCxnSpPr>
              <a:cxnSpLocks/>
              <a:stCxn id="6" idx="1"/>
              <a:endCxn id="8" idx="3"/>
            </p:cNvCxnSpPr>
            <p:nvPr/>
          </p:nvCxnSpPr>
          <p:spPr>
            <a:xfrm rot="10800000" flipV="1">
              <a:off x="7402830" y="6904391"/>
              <a:ext cx="2383940" cy="1199011"/>
            </a:xfrm>
            <a:prstGeom prst="bentConnector3">
              <a:avLst/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E64ED2D-FB78-4214-A29B-4579CAA61A6E}"/>
              </a:ext>
            </a:extLst>
          </p:cNvPr>
          <p:cNvSpPr txBox="1"/>
          <p:nvPr/>
        </p:nvSpPr>
        <p:spPr>
          <a:xfrm>
            <a:off x="11569441" y="9845848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mbd_hw_ti_sl_LAUNCHXL_PwmAdc2.png &gt;</a:t>
            </a:r>
            <a:endParaRPr lang="ko-KR" altLang="en-US" sz="1600" b="1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9911BC6-CB76-44C5-A117-43672FCDEB01}"/>
              </a:ext>
            </a:extLst>
          </p:cNvPr>
          <p:cNvGrpSpPr/>
          <p:nvPr/>
        </p:nvGrpSpPr>
        <p:grpSpPr>
          <a:xfrm>
            <a:off x="10390654" y="2306047"/>
            <a:ext cx="9485978" cy="7451165"/>
            <a:chOff x="10390654" y="2306047"/>
            <a:chExt cx="9485978" cy="745116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8020A45-7A3B-4AEA-AD02-AA682D840362}"/>
                </a:ext>
              </a:extLst>
            </p:cNvPr>
            <p:cNvGrpSpPr/>
            <p:nvPr/>
          </p:nvGrpSpPr>
          <p:grpSpPr>
            <a:xfrm>
              <a:off x="10390654" y="4405122"/>
              <a:ext cx="9485978" cy="5352090"/>
              <a:chOff x="4401011" y="6271772"/>
              <a:chExt cx="9485978" cy="5352090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7D4AEEA1-5AD6-49E8-AB45-5B387DEF51E2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E1AAC267-0DCE-4DC6-BB6D-CD6146ABC6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3B85CCC6-83A1-42D7-A562-398A03BC2D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980EBFE3-D9A5-4613-9A53-88B449CDD6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5059D23-1761-42DB-8755-2979EDE311B8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EDD964B3-5978-4A4C-A2BE-66A55115A851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E21213B-8006-4E30-A122-99D51DEE829B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D6427B1F-04ED-4576-93BE-2064995A0BAE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연결선: 꺾임 30">
                <a:extLst>
                  <a:ext uri="{FF2B5EF4-FFF2-40B4-BE49-F238E27FC236}">
                    <a16:creationId xmlns:a16="http://schemas.microsoft.com/office/drawing/2014/main" id="{4821F453-A339-465B-8142-DABCE41B235F}"/>
                  </a:ext>
                </a:extLst>
              </p:cNvPr>
              <p:cNvCxnSpPr>
                <a:cxnSpLocks/>
                <a:stCxn id="27" idx="1"/>
                <a:endCxn id="29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387AC763-560D-42AA-9ACB-514DAFCB2331}"/>
                  </a:ext>
                </a:extLst>
              </p:cNvPr>
              <p:cNvSpPr/>
              <p:nvPr/>
            </p:nvSpPr>
            <p:spPr>
              <a:xfrm>
                <a:off x="10330809" y="8479623"/>
                <a:ext cx="612068" cy="216024"/>
              </a:xfrm>
              <a:prstGeom prst="rect">
                <a:avLst/>
              </a:prstGeom>
              <a:solidFill>
                <a:srgbClr val="00B050">
                  <a:alpha val="25000"/>
                </a:srgbClr>
              </a:solidFill>
              <a:ln w="57150">
                <a:solidFill>
                  <a:srgbClr val="438E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B65433B5-CF37-4130-8646-B6943B1A455B}"/>
                  </a:ext>
                </a:extLst>
              </p:cNvPr>
              <p:cNvSpPr/>
              <p:nvPr/>
            </p:nvSpPr>
            <p:spPr>
              <a:xfrm>
                <a:off x="9786770" y="8455773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797EF24A-9ED2-4030-9424-B2AE42580F3C}"/>
                  </a:ext>
                </a:extLst>
              </p:cNvPr>
              <p:cNvSpPr/>
              <p:nvPr/>
            </p:nvSpPr>
            <p:spPr>
              <a:xfrm>
                <a:off x="7441708" y="8463620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5" name="연결선: 꺾임 34">
                <a:extLst>
                  <a:ext uri="{FF2B5EF4-FFF2-40B4-BE49-F238E27FC236}">
                    <a16:creationId xmlns:a16="http://schemas.microsoft.com/office/drawing/2014/main" id="{2B788757-A2C2-41BE-8444-FBEE0F00D483}"/>
                  </a:ext>
                </a:extLst>
              </p:cNvPr>
              <p:cNvCxnSpPr>
                <a:cxnSpLocks/>
                <a:stCxn id="33" idx="1"/>
                <a:endCxn id="34" idx="3"/>
              </p:cNvCxnSpPr>
              <p:nvPr/>
            </p:nvCxnSpPr>
            <p:spPr>
              <a:xfrm rot="10800000" flipV="1">
                <a:off x="7657732" y="8563784"/>
                <a:ext cx="2129038" cy="7847"/>
              </a:xfrm>
              <a:prstGeom prst="bentConnector3">
                <a:avLst/>
              </a:prstGeom>
              <a:noFill/>
              <a:ln w="5715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764A861-097A-4BEA-9933-A4ABC1DFB527}"/>
                  </a:ext>
                </a:extLst>
              </p:cNvPr>
              <p:cNvSpPr/>
              <p:nvPr/>
            </p:nvSpPr>
            <p:spPr>
              <a:xfrm>
                <a:off x="6161718" y="8430518"/>
                <a:ext cx="975003" cy="249126"/>
              </a:xfrm>
              <a:prstGeom prst="rect">
                <a:avLst/>
              </a:prstGeom>
              <a:solidFill>
                <a:srgbClr val="00B050">
                  <a:alpha val="25000"/>
                </a:srgbClr>
              </a:solidFill>
              <a:ln w="57150">
                <a:solidFill>
                  <a:srgbClr val="438E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3CA0305-F66B-4045-8495-272FFEAF21E8}"/>
                </a:ext>
              </a:extLst>
            </p:cNvPr>
            <p:cNvGrpSpPr/>
            <p:nvPr/>
          </p:nvGrpSpPr>
          <p:grpSpPr>
            <a:xfrm>
              <a:off x="13657890" y="2306047"/>
              <a:ext cx="3473460" cy="2042182"/>
              <a:chOff x="12727325" y="2146914"/>
              <a:chExt cx="3473460" cy="2042182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422064F7-23B3-495F-8D5A-8FC68BC9774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2727325" y="2146914"/>
                <a:ext cx="3210502" cy="2042182"/>
                <a:chOff x="11523820" y="1628452"/>
                <a:chExt cx="3868304" cy="2460607"/>
              </a:xfrm>
            </p:grpSpPr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DAEF6C71-A7F7-408B-A4D8-F07D3253C4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523820" y="1628452"/>
                  <a:ext cx="3868304" cy="2460607"/>
                </a:xfrm>
                <a:prstGeom prst="rect">
                  <a:avLst/>
                </a:prstGeom>
              </p:spPr>
            </p:pic>
            <p:cxnSp>
              <p:nvCxnSpPr>
                <p:cNvPr id="43" name="연결선: 꺾임 42">
                  <a:extLst>
                    <a:ext uri="{FF2B5EF4-FFF2-40B4-BE49-F238E27FC236}">
                      <a16:creationId xmlns:a16="http://schemas.microsoft.com/office/drawing/2014/main" id="{9C7A2474-B748-4392-9F01-AFCAC86B56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11577041" y="2584527"/>
                  <a:ext cx="3226525" cy="1"/>
                </a:xfrm>
                <a:prstGeom prst="bentConnector3">
                  <a:avLst/>
                </a:prstGeom>
                <a:noFill/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4" name="연결선: 꺾임 43">
                  <a:extLst>
                    <a:ext uri="{FF2B5EF4-FFF2-40B4-BE49-F238E27FC236}">
                      <a16:creationId xmlns:a16="http://schemas.microsoft.com/office/drawing/2014/main" id="{48E4C7C6-62D1-4154-95EC-2C4026D64F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11577041" y="2324290"/>
                  <a:ext cx="3226525" cy="1"/>
                </a:xfrm>
                <a:prstGeom prst="bentConnector3">
                  <a:avLst/>
                </a:prstGeom>
                <a:noFill/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B48BFD6F-78CB-49D0-B413-825B171800C3}"/>
                  </a:ext>
                </a:extLst>
              </p:cNvPr>
              <p:cNvSpPr/>
              <p:nvPr/>
            </p:nvSpPr>
            <p:spPr>
              <a:xfrm>
                <a:off x="15373351" y="2519425"/>
                <a:ext cx="827434" cy="9891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82194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1C43AD-9909-4F78-BCC5-6177E8B4D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6CDB75F-060C-45B2-9FE0-86880C378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</p:spPr>
        <p:txBody>
          <a:bodyPr/>
          <a:lstStyle/>
          <a:p>
            <a:r>
              <a:rPr lang="en-US" altLang="ko-KR"/>
              <a:t>LAUNCHXL - ePWM_ADC</a:t>
            </a:r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A274855-E9C3-45EA-9EB2-9C06F54029A4}"/>
              </a:ext>
            </a:extLst>
          </p:cNvPr>
          <p:cNvSpPr txBox="1"/>
          <p:nvPr/>
        </p:nvSpPr>
        <p:spPr>
          <a:xfrm>
            <a:off x="3112297" y="10903010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mbd_hw_ti_sl_LAUNCHXL_PwmAdc.png &gt;</a:t>
            </a:r>
            <a:endParaRPr lang="ko-KR" altLang="en-US" sz="1600" b="1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562F1E1-A4CD-4E96-97C8-C0D53889E946}"/>
              </a:ext>
            </a:extLst>
          </p:cNvPr>
          <p:cNvGrpSpPr/>
          <p:nvPr/>
        </p:nvGrpSpPr>
        <p:grpSpPr>
          <a:xfrm>
            <a:off x="353120" y="5569300"/>
            <a:ext cx="11843583" cy="5352090"/>
            <a:chOff x="510672" y="4133989"/>
            <a:chExt cx="11843583" cy="535209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E70E9FE-65C7-4962-B6DD-27DD4E21E156}"/>
                </a:ext>
              </a:extLst>
            </p:cNvPr>
            <p:cNvGrpSpPr/>
            <p:nvPr/>
          </p:nvGrpSpPr>
          <p:grpSpPr>
            <a:xfrm>
              <a:off x="2091063" y="4133989"/>
              <a:ext cx="9485978" cy="5352090"/>
              <a:chOff x="4401011" y="6271772"/>
              <a:chExt cx="9485978" cy="5352090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AA02F98A-2CCA-4DF4-B151-B150F46A3DE7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C6972A50-AC32-460F-9897-491646BB3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5F15C414-6FA0-4605-BB2C-714E7BC9F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02674743-D5AD-42E6-97D3-7965D70BAA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3AB4B7B4-F9DB-466E-B4D4-63ACD1105183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2F08ADC2-7B79-4CDB-8921-BC49ADF1D50D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A857E72E-486F-4D01-ACC2-4BE185B13E92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0B8AC6C-8B1B-41FD-912D-5EA5309FEA44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연결선: 꺾임 30">
                <a:extLst>
                  <a:ext uri="{FF2B5EF4-FFF2-40B4-BE49-F238E27FC236}">
                    <a16:creationId xmlns:a16="http://schemas.microsoft.com/office/drawing/2014/main" id="{5894259C-BB83-4650-9E97-2578F6626E34}"/>
                  </a:ext>
                </a:extLst>
              </p:cNvPr>
              <p:cNvCxnSpPr>
                <a:cxnSpLocks/>
                <a:stCxn id="27" idx="1"/>
                <a:endCxn id="29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3E7AE8DC-088C-4902-ABF1-8A92AA4D1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35356" y="4509807"/>
              <a:ext cx="3618899" cy="269560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66D8E50-33F4-4795-BDFB-5850962C83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38"/>
            <a:stretch/>
          </p:blipFill>
          <p:spPr>
            <a:xfrm>
              <a:off x="510672" y="4133989"/>
              <a:ext cx="3303860" cy="3250945"/>
            </a:xfrm>
            <a:prstGeom prst="rect">
              <a:avLst/>
            </a:prstGeom>
          </p:spPr>
        </p:pic>
      </p:grpSp>
      <p:grpSp>
        <p:nvGrpSpPr>
          <p:cNvPr id="35" name="그룹 34"/>
          <p:cNvGrpSpPr/>
          <p:nvPr/>
        </p:nvGrpSpPr>
        <p:grpSpPr>
          <a:xfrm rot="5400000">
            <a:off x="10081835" y="4813006"/>
            <a:ext cx="10121601" cy="3733800"/>
            <a:chOff x="0" y="1223281"/>
            <a:chExt cx="10121601" cy="3733800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B0E175C4-2860-4605-826E-A3D57CDC3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1223281"/>
              <a:ext cx="9572625" cy="3733800"/>
            </a:xfrm>
            <a:prstGeom prst="rect">
              <a:avLst/>
            </a:prstGeom>
          </p:spPr>
        </p:pic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3779402" y="1327150"/>
              <a:ext cx="900100" cy="390524"/>
            </a:xfrm>
            <a:custGeom>
              <a:avLst/>
              <a:gdLst>
                <a:gd name="connsiteX0" fmla="*/ 379847 w 900100"/>
                <a:gd name="connsiteY0" fmla="*/ 0 h 390524"/>
                <a:gd name="connsiteX1" fmla="*/ 900100 w 900100"/>
                <a:gd name="connsiteY1" fmla="*/ 0 h 390524"/>
                <a:gd name="connsiteX2" fmla="*/ 900100 w 900100"/>
                <a:gd name="connsiteY2" fmla="*/ 210641 h 390524"/>
                <a:gd name="connsiteX3" fmla="*/ 900100 w 900100"/>
                <a:gd name="connsiteY3" fmla="*/ 210642 h 390524"/>
                <a:gd name="connsiteX4" fmla="*/ 900100 w 900100"/>
                <a:gd name="connsiteY4" fmla="*/ 390524 h 390524"/>
                <a:gd name="connsiteX5" fmla="*/ 179883 w 900100"/>
                <a:gd name="connsiteY5" fmla="*/ 390524 h 390524"/>
                <a:gd name="connsiteX6" fmla="*/ 0 w 900100"/>
                <a:gd name="connsiteY6" fmla="*/ 390524 h 390524"/>
                <a:gd name="connsiteX7" fmla="*/ 0 w 900100"/>
                <a:gd name="connsiteY7" fmla="*/ 210641 h 390524"/>
                <a:gd name="connsiteX8" fmla="*/ 179883 w 900100"/>
                <a:gd name="connsiteY8" fmla="*/ 210641 h 390524"/>
                <a:gd name="connsiteX9" fmla="*/ 379847 w 900100"/>
                <a:gd name="connsiteY9" fmla="*/ 210641 h 39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0100" h="390524">
                  <a:moveTo>
                    <a:pt x="379847" y="0"/>
                  </a:moveTo>
                  <a:lnTo>
                    <a:pt x="900100" y="0"/>
                  </a:lnTo>
                  <a:lnTo>
                    <a:pt x="900100" y="210641"/>
                  </a:lnTo>
                  <a:lnTo>
                    <a:pt x="900100" y="210642"/>
                  </a:lnTo>
                  <a:lnTo>
                    <a:pt x="900100" y="390524"/>
                  </a:lnTo>
                  <a:lnTo>
                    <a:pt x="179883" y="390524"/>
                  </a:lnTo>
                  <a:lnTo>
                    <a:pt x="0" y="390524"/>
                  </a:lnTo>
                  <a:lnTo>
                    <a:pt x="0" y="210641"/>
                  </a:lnTo>
                  <a:lnTo>
                    <a:pt x="179883" y="210641"/>
                  </a:lnTo>
                  <a:lnTo>
                    <a:pt x="379847" y="210641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 rot="16200000">
              <a:off x="3038291" y="2633747"/>
              <a:ext cx="1829394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GPIO40(ePWM7A) </a:t>
              </a:r>
              <a:r>
                <a:rPr lang="en-US" altLang="ko-KR" sz="800" b="1">
                  <a:sym typeface="Wingdings" panose="05000000000000000000" pitchFamily="2" charset="2"/>
                </a:rPr>
                <a:t> J4_32Pin(DAC1)</a:t>
              </a:r>
            </a:p>
            <a:p>
              <a:r>
                <a:rPr lang="en-US" altLang="ko-KR" sz="800" b="1"/>
                <a:t>GPIO41(ePWM7B) </a:t>
              </a:r>
              <a:r>
                <a:rPr lang="en-US" altLang="ko-KR" sz="800" b="1">
                  <a:sym typeface="Wingdings" panose="05000000000000000000" pitchFamily="2" charset="2"/>
                </a:rPr>
                <a:t> J4_31Pin(DAC2)</a:t>
              </a:r>
              <a:endParaRPr lang="ko-KR" altLang="en-US" sz="800" b="1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875492" y="1532326"/>
              <a:ext cx="893858" cy="664774"/>
            </a:xfrm>
            <a:custGeom>
              <a:avLst/>
              <a:gdLst>
                <a:gd name="connsiteX0" fmla="*/ 481108 w 893858"/>
                <a:gd name="connsiteY0" fmla="*/ 0 h 664774"/>
                <a:gd name="connsiteX1" fmla="*/ 893858 w 893858"/>
                <a:gd name="connsiteY1" fmla="*/ 0 h 664774"/>
                <a:gd name="connsiteX2" fmla="*/ 893858 w 893858"/>
                <a:gd name="connsiteY2" fmla="*/ 310162 h 664774"/>
                <a:gd name="connsiteX3" fmla="*/ 893858 w 893858"/>
                <a:gd name="connsiteY3" fmla="*/ 354612 h 664774"/>
                <a:gd name="connsiteX4" fmla="*/ 893858 w 893858"/>
                <a:gd name="connsiteY4" fmla="*/ 664774 h 664774"/>
                <a:gd name="connsiteX5" fmla="*/ 320957 w 893858"/>
                <a:gd name="connsiteY5" fmla="*/ 664774 h 664774"/>
                <a:gd name="connsiteX6" fmla="*/ 320957 w 893858"/>
                <a:gd name="connsiteY6" fmla="*/ 481612 h 664774"/>
                <a:gd name="connsiteX7" fmla="*/ 0 w 893858"/>
                <a:gd name="connsiteY7" fmla="*/ 481612 h 664774"/>
                <a:gd name="connsiteX8" fmla="*/ 0 w 893858"/>
                <a:gd name="connsiteY8" fmla="*/ 310162 h 664774"/>
                <a:gd name="connsiteX9" fmla="*/ 481108 w 893858"/>
                <a:gd name="connsiteY9" fmla="*/ 310162 h 66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3858" h="664774">
                  <a:moveTo>
                    <a:pt x="481108" y="0"/>
                  </a:moveTo>
                  <a:lnTo>
                    <a:pt x="893858" y="0"/>
                  </a:lnTo>
                  <a:lnTo>
                    <a:pt x="893858" y="310162"/>
                  </a:lnTo>
                  <a:lnTo>
                    <a:pt x="893858" y="354612"/>
                  </a:lnTo>
                  <a:lnTo>
                    <a:pt x="893858" y="664774"/>
                  </a:lnTo>
                  <a:lnTo>
                    <a:pt x="320957" y="664774"/>
                  </a:lnTo>
                  <a:lnTo>
                    <a:pt x="320957" y="481612"/>
                  </a:lnTo>
                  <a:lnTo>
                    <a:pt x="0" y="481612"/>
                  </a:lnTo>
                  <a:lnTo>
                    <a:pt x="0" y="310162"/>
                  </a:lnTo>
                  <a:lnTo>
                    <a:pt x="481108" y="310162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7661177" y="2994687"/>
              <a:ext cx="1832740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GPIO42(ePWM8A) </a:t>
              </a:r>
              <a:r>
                <a:rPr lang="en-US" altLang="ko-KR" sz="800" b="1">
                  <a:sym typeface="Wingdings" panose="05000000000000000000" pitchFamily="2" charset="2"/>
                </a:rPr>
                <a:t> J8_72Pin(DAC3)</a:t>
              </a:r>
            </a:p>
            <a:p>
              <a:r>
                <a:rPr lang="en-US" altLang="ko-KR" sz="800" b="1"/>
                <a:t>GPIO43(ePWM8B) </a:t>
              </a:r>
              <a:r>
                <a:rPr lang="en-US" altLang="ko-KR" sz="800" b="1">
                  <a:sym typeface="Wingdings" panose="05000000000000000000" pitchFamily="2" charset="2"/>
                </a:rPr>
                <a:t> J8_71Pin(DAC4)</a:t>
              </a:r>
              <a:endParaRPr lang="ko-KR" altLang="en-US" sz="800" b="1"/>
            </a:p>
          </p:txBody>
        </p:sp>
        <p:sp>
          <p:nvSpPr>
            <p:cNvPr id="42" name="TextBox 41"/>
            <p:cNvSpPr txBox="1"/>
            <p:nvPr/>
          </p:nvSpPr>
          <p:spPr>
            <a:xfrm rot="10800000">
              <a:off x="9540878" y="1709675"/>
              <a:ext cx="580723" cy="8463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b="1"/>
                <a:t>eQEP1A</a:t>
              </a:r>
            </a:p>
            <a:p>
              <a:r>
                <a:rPr lang="en-US" altLang="ko-KR" sz="1100" b="1"/>
                <a:t>eQEP1B</a:t>
              </a:r>
            </a:p>
            <a:p>
              <a:r>
                <a:rPr lang="en-US" altLang="ko-KR" sz="1100" b="1"/>
                <a:t>eQEP1I</a:t>
              </a:r>
            </a:p>
            <a:p>
              <a:r>
                <a:rPr lang="en-US" altLang="ko-KR" sz="1100" b="1"/>
                <a:t>+5V</a:t>
              </a:r>
            </a:p>
            <a:p>
              <a:r>
                <a:rPr lang="en-US" altLang="ko-KR" sz="1100" b="1"/>
                <a:t>GND</a:t>
              </a:r>
              <a:endParaRPr lang="ko-KR" altLang="en-US" sz="1100" b="1"/>
            </a:p>
          </p:txBody>
        </p:sp>
        <p:sp>
          <p:nvSpPr>
            <p:cNvPr id="43" name="TextBox 42"/>
            <p:cNvSpPr txBox="1"/>
            <p:nvPr/>
          </p:nvSpPr>
          <p:spPr>
            <a:xfrm rot="10800000">
              <a:off x="9540878" y="2829894"/>
              <a:ext cx="580723" cy="8463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b="1"/>
                <a:t>eQEP2A</a:t>
              </a:r>
            </a:p>
            <a:p>
              <a:r>
                <a:rPr lang="en-US" altLang="ko-KR" sz="1100" b="1"/>
                <a:t>eQEP2B</a:t>
              </a:r>
            </a:p>
            <a:p>
              <a:r>
                <a:rPr lang="en-US" altLang="ko-KR" sz="1100" b="1"/>
                <a:t>eQEP2I</a:t>
              </a:r>
            </a:p>
            <a:p>
              <a:r>
                <a:rPr lang="en-US" altLang="ko-KR" sz="1100" b="1"/>
                <a:t>+5V</a:t>
              </a:r>
            </a:p>
            <a:p>
              <a:r>
                <a:rPr lang="en-US" altLang="ko-KR" sz="1100" b="1"/>
                <a:t>GND</a:t>
              </a:r>
              <a:endParaRPr lang="ko-KR" altLang="en-US" sz="1100" b="1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2DC91C6-DB7C-4EB0-9693-3A8232448FF2}"/>
              </a:ext>
            </a:extLst>
          </p:cNvPr>
          <p:cNvGrpSpPr/>
          <p:nvPr/>
        </p:nvGrpSpPr>
        <p:grpSpPr>
          <a:xfrm>
            <a:off x="229693" y="1319982"/>
            <a:ext cx="6761120" cy="3863739"/>
            <a:chOff x="229693" y="1319982"/>
            <a:chExt cx="6761120" cy="3863739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D28B6BB6-A5F5-4946-A7DD-653625388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9693" y="1319982"/>
              <a:ext cx="6761120" cy="1815574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483685E-B7B6-4231-BCD4-B23E973F1FDD}"/>
                </a:ext>
              </a:extLst>
            </p:cNvPr>
            <p:cNvGrpSpPr/>
            <p:nvPr/>
          </p:nvGrpSpPr>
          <p:grpSpPr>
            <a:xfrm>
              <a:off x="935419" y="3141539"/>
              <a:ext cx="5349669" cy="2042182"/>
              <a:chOff x="719064" y="3175066"/>
              <a:chExt cx="5349669" cy="2042182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2565C34-9707-4B0B-95A3-75F4E2DBEA8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858231" y="3175066"/>
                <a:ext cx="3210502" cy="2042182"/>
                <a:chOff x="11523820" y="1628452"/>
                <a:chExt cx="3868304" cy="2460607"/>
              </a:xfrm>
            </p:grpSpPr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F8F4E26D-3314-4899-BF6E-9F25DD9535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523820" y="1628452"/>
                  <a:ext cx="3868304" cy="2460607"/>
                </a:xfrm>
                <a:prstGeom prst="rect">
                  <a:avLst/>
                </a:prstGeom>
              </p:spPr>
            </p:pic>
            <p:cxnSp>
              <p:nvCxnSpPr>
                <p:cNvPr id="23" name="연결선: 꺾임 22">
                  <a:extLst>
                    <a:ext uri="{FF2B5EF4-FFF2-40B4-BE49-F238E27FC236}">
                      <a16:creationId xmlns:a16="http://schemas.microsoft.com/office/drawing/2014/main" id="{BE219FC2-3792-4456-A218-C62753D37B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11577041" y="2584527"/>
                  <a:ext cx="3226525" cy="1"/>
                </a:xfrm>
                <a:prstGeom prst="bentConnector3">
                  <a:avLst/>
                </a:prstGeom>
                <a:noFill/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9A7C7BE9-7FC6-4EE0-BE80-8BB75E9246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-1592" t="-1277" r="22918" b="1277"/>
              <a:stretch/>
            </p:blipFill>
            <p:spPr>
              <a:xfrm>
                <a:off x="719064" y="3317774"/>
                <a:ext cx="1960345" cy="1756767"/>
              </a:xfrm>
              <a:prstGeom prst="rect">
                <a:avLst/>
              </a:prstGeom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4609859" y="4483130"/>
                <a:ext cx="141301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/>
                  <a:t>R = all 1Kohm</a:t>
                </a:r>
              </a:p>
              <a:p>
                <a:r>
                  <a:rPr lang="en-US" altLang="ko-KR" sz="1600" b="1"/>
                  <a:t>C = all 0.1uF</a:t>
                </a:r>
                <a:endParaRPr lang="ko-KR" altLang="en-US" sz="1600" b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52550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D33888-A42B-4E75-9CB0-736C8B647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7A39A05-266C-4C0F-8D8E-08C1B65D7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</p:spPr>
        <p:txBody>
          <a:bodyPr/>
          <a:lstStyle/>
          <a:p>
            <a:r>
              <a:rPr lang="en-US" altLang="ko-KR"/>
              <a:t>LAUNCHXL - eQEP</a:t>
            </a:r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03976C5-4571-4CA4-9864-C952350064D6}"/>
              </a:ext>
            </a:extLst>
          </p:cNvPr>
          <p:cNvSpPr txBox="1"/>
          <p:nvPr/>
        </p:nvSpPr>
        <p:spPr>
          <a:xfrm>
            <a:off x="1298199" y="12424891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mbd_hw_ti_sl_LAUNCHXL_eQEP.png &gt;</a:t>
            </a:r>
            <a:endParaRPr lang="ko-KR" altLang="en-US" sz="1600" b="1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B028831E-C092-4C4A-BDAF-AA7976978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08" y="2142376"/>
            <a:ext cx="7562850" cy="489585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3E4C396-C032-41D6-9A3B-D71307D0D383}"/>
              </a:ext>
            </a:extLst>
          </p:cNvPr>
          <p:cNvGrpSpPr/>
          <p:nvPr/>
        </p:nvGrpSpPr>
        <p:grpSpPr>
          <a:xfrm>
            <a:off x="121415" y="7055684"/>
            <a:ext cx="9485978" cy="5352090"/>
            <a:chOff x="121415" y="7055684"/>
            <a:chExt cx="9485978" cy="535209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FBF8279-3C7F-47B3-822C-300FD4D50B92}"/>
                </a:ext>
              </a:extLst>
            </p:cNvPr>
            <p:cNvGrpSpPr/>
            <p:nvPr/>
          </p:nvGrpSpPr>
          <p:grpSpPr>
            <a:xfrm>
              <a:off x="121415" y="7055684"/>
              <a:ext cx="9485978" cy="5352090"/>
              <a:chOff x="1421142" y="1907357"/>
              <a:chExt cx="9485978" cy="5352090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F8DBAEC6-D878-400D-AAD2-F4431DECD6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88695"/>
              <a:stretch/>
            </p:blipFill>
            <p:spPr>
              <a:xfrm>
                <a:off x="1421142" y="1907357"/>
                <a:ext cx="1746194" cy="5352090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D98A522A-6996-4A7B-9175-3831DEC104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8585"/>
              <a:stretch/>
            </p:blipFill>
            <p:spPr>
              <a:xfrm>
                <a:off x="9144000" y="1907357"/>
                <a:ext cx="1763120" cy="5352090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E3093DE5-2E0C-424E-A5AC-41506D772F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389" r="34062"/>
              <a:stretch/>
            </p:blipFill>
            <p:spPr>
              <a:xfrm>
                <a:off x="3175303" y="1907357"/>
                <a:ext cx="5954183" cy="5352090"/>
              </a:xfrm>
              <a:prstGeom prst="rect">
                <a:avLst/>
              </a:prstGeom>
            </p:spPr>
          </p:pic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7886091" y="11069235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2920188" y="1158083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843540" y="11564288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843540" y="10845365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2920188" y="10878467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A902AE9A-B11F-4957-B082-F8C27007A0BB}"/>
                </a:ext>
              </a:extLst>
            </p:cNvPr>
            <p:cNvCxnSpPr>
              <a:cxnSpLocks/>
              <a:stCxn id="53" idx="1"/>
              <a:endCxn id="32" idx="3"/>
            </p:cNvCxnSpPr>
            <p:nvPr/>
          </p:nvCxnSpPr>
          <p:spPr>
            <a:xfrm rot="10800000">
              <a:off x="3136213" y="10986480"/>
              <a:ext cx="2608879" cy="205529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연결선: 꺾임 49">
              <a:extLst>
                <a:ext uri="{FF2B5EF4-FFF2-40B4-BE49-F238E27FC236}">
                  <a16:creationId xmlns:a16="http://schemas.microsoft.com/office/drawing/2014/main" id="{2E70E9C4-A2E0-411D-A0B1-B857005F7FF1}"/>
                </a:ext>
              </a:extLst>
            </p:cNvPr>
            <p:cNvCxnSpPr>
              <a:cxnSpLocks/>
              <a:stCxn id="54" idx="1"/>
              <a:endCxn id="27" idx="3"/>
            </p:cNvCxnSpPr>
            <p:nvPr/>
          </p:nvCxnSpPr>
          <p:spPr>
            <a:xfrm rot="10800000" flipV="1">
              <a:off x="3136213" y="11427269"/>
              <a:ext cx="2608879" cy="261582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5745091" y="11083996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453DA01-D293-4F5D-9251-2C87150E7B0E}"/>
                </a:ext>
              </a:extLst>
            </p:cNvPr>
            <p:cNvSpPr/>
            <p:nvPr/>
          </p:nvSpPr>
          <p:spPr>
            <a:xfrm>
              <a:off x="5745091" y="11319257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A237D8B-B15D-427A-97FE-BFC7081261C0}"/>
                </a:ext>
              </a:extLst>
            </p:cNvPr>
            <p:cNvSpPr/>
            <p:nvPr/>
          </p:nvSpPr>
          <p:spPr>
            <a:xfrm>
              <a:off x="7886091" y="11325233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4743037" y="11207687"/>
              <a:ext cx="80101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06AF051-489B-4FE6-AC5F-E1E212A258B8}"/>
                </a:ext>
              </a:extLst>
            </p:cNvPr>
            <p:cNvSpPr txBox="1"/>
            <p:nvPr/>
          </p:nvSpPr>
          <p:spPr>
            <a:xfrm>
              <a:off x="4743037" y="11457268"/>
              <a:ext cx="80101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</a:t>
              </a:r>
              <a:endParaRPr lang="ko-KR" altLang="en-US" sz="1200" b="1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3398785" y="11723768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GPIO21</a:t>
              </a:r>
            </a:p>
            <a:p>
              <a:pPr algn="ctr"/>
              <a:r>
                <a:rPr lang="en-US" altLang="ko-KR" sz="1200" b="1"/>
                <a:t>(eQEP1B)</a:t>
              </a:r>
              <a:endParaRPr lang="ko-KR" altLang="en-US" sz="1200" b="1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29DE2C5-4D31-430A-B58D-8F65E497C6A6}"/>
                </a:ext>
              </a:extLst>
            </p:cNvPr>
            <p:cNvSpPr txBox="1"/>
            <p:nvPr/>
          </p:nvSpPr>
          <p:spPr>
            <a:xfrm>
              <a:off x="3364820" y="11017413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GPIO20</a:t>
              </a:r>
            </a:p>
            <a:p>
              <a:pPr algn="ctr"/>
              <a:r>
                <a:rPr lang="en-US" altLang="ko-KR" sz="1200" b="1"/>
                <a:t>(eQEP1A)</a:t>
              </a:r>
              <a:endParaRPr lang="ko-KR" altLang="en-US" sz="1200" b="1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11052212" y="5703444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mbd_hw_ti_sl_LAUNCHXL_PwmAdc_simulate.png &gt;</a:t>
            </a:r>
            <a:endParaRPr lang="ko-KR" altLang="en-US" sz="1600" b="1"/>
          </a:p>
        </p:txBody>
      </p:sp>
      <p:grpSp>
        <p:nvGrpSpPr>
          <p:cNvPr id="58" name="그룹 57"/>
          <p:cNvGrpSpPr/>
          <p:nvPr/>
        </p:nvGrpSpPr>
        <p:grpSpPr>
          <a:xfrm>
            <a:off x="8963980" y="1580281"/>
            <a:ext cx="9138192" cy="4110023"/>
            <a:chOff x="8783960" y="1604978"/>
            <a:chExt cx="9138192" cy="4110023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83960" y="1629017"/>
              <a:ext cx="6174594" cy="20288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83961" y="3657843"/>
              <a:ext cx="6174594" cy="20495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968856" y="3657843"/>
              <a:ext cx="2953296" cy="2057158"/>
            </a:xfrm>
            <a:prstGeom prst="rect">
              <a:avLst/>
            </a:prstGeom>
          </p:spPr>
        </p:pic>
        <p:grpSp>
          <p:nvGrpSpPr>
            <p:cNvPr id="57" name="그룹 56"/>
            <p:cNvGrpSpPr>
              <a:grpSpLocks noChangeAspect="1"/>
            </p:cNvGrpSpPr>
            <p:nvPr/>
          </p:nvGrpSpPr>
          <p:grpSpPr>
            <a:xfrm>
              <a:off x="14958555" y="1604978"/>
              <a:ext cx="2963596" cy="2059087"/>
              <a:chOff x="14079779" y="1788771"/>
              <a:chExt cx="5305425" cy="3686175"/>
            </a:xfrm>
          </p:grpSpPr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79779" y="1788771"/>
                <a:ext cx="5305425" cy="3686175"/>
              </a:xfrm>
              <a:prstGeom prst="rect">
                <a:avLst/>
              </a:prstGeom>
            </p:spPr>
          </p:pic>
          <p:cxnSp>
            <p:nvCxnSpPr>
              <p:cNvPr id="65" name="직선 화살표 연결선 64"/>
              <p:cNvCxnSpPr/>
              <p:nvPr/>
            </p:nvCxnSpPr>
            <p:spPr>
              <a:xfrm flipV="1">
                <a:off x="16762859" y="4441201"/>
                <a:ext cx="501649" cy="6352"/>
              </a:xfrm>
              <a:prstGeom prst="straightConnector1">
                <a:avLst/>
              </a:prstGeom>
              <a:noFill/>
              <a:ln w="127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CCB6781-6370-45E1-B6A1-3458B52B8058}"/>
                  </a:ext>
                </a:extLst>
              </p:cNvPr>
              <p:cNvSpPr txBox="1"/>
              <p:nvPr/>
            </p:nvSpPr>
            <p:spPr>
              <a:xfrm>
                <a:off x="16462787" y="4538420"/>
                <a:ext cx="1315884" cy="2203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>
                    <a:solidFill>
                      <a:schemeClr val="bg1"/>
                    </a:solidFill>
                  </a:rPr>
                  <a:t>0.1ms =100us</a:t>
                </a:r>
                <a:endParaRPr lang="ko-KR" altLang="en-US" sz="8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7" name="직선 화살표 연결선 66"/>
              <p:cNvCxnSpPr/>
              <p:nvPr/>
            </p:nvCxnSpPr>
            <p:spPr>
              <a:xfrm flipV="1">
                <a:off x="15382666" y="4901959"/>
                <a:ext cx="2308720" cy="2"/>
              </a:xfrm>
              <a:prstGeom prst="straightConnector1">
                <a:avLst/>
              </a:prstGeom>
              <a:noFill/>
              <a:ln w="127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CCB6781-6370-45E1-B6A1-3458B52B8058}"/>
                  </a:ext>
                </a:extLst>
              </p:cNvPr>
              <p:cNvSpPr txBox="1"/>
              <p:nvPr/>
            </p:nvSpPr>
            <p:spPr>
              <a:xfrm>
                <a:off x="15683478" y="4891366"/>
                <a:ext cx="1707094" cy="2203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>
                    <a:solidFill>
                      <a:schemeClr val="bg1"/>
                    </a:solidFill>
                  </a:rPr>
                  <a:t>0.454ms = 454us</a:t>
                </a:r>
                <a:endParaRPr lang="ko-KR" altLang="en-US" sz="80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31897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-222744" y="7305084"/>
            <a:ext cx="9604066" cy="5352090"/>
            <a:chOff x="2329168" y="6011813"/>
            <a:chExt cx="9604066" cy="535209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FBF8279-3C7F-47B3-822C-300FD4D50B92}"/>
                </a:ext>
              </a:extLst>
            </p:cNvPr>
            <p:cNvGrpSpPr/>
            <p:nvPr/>
          </p:nvGrpSpPr>
          <p:grpSpPr>
            <a:xfrm>
              <a:off x="2447256" y="6011813"/>
              <a:ext cx="9485978" cy="5352090"/>
              <a:chOff x="1421142" y="1907357"/>
              <a:chExt cx="9485978" cy="5352090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F8DBAEC6-D878-400D-AAD2-F4431DECD6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88695"/>
              <a:stretch/>
            </p:blipFill>
            <p:spPr>
              <a:xfrm>
                <a:off x="1421142" y="1907357"/>
                <a:ext cx="1746194" cy="5352090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D98A522A-6996-4A7B-9175-3831DEC104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8585"/>
              <a:stretch/>
            </p:blipFill>
            <p:spPr>
              <a:xfrm>
                <a:off x="9144000" y="1907357"/>
                <a:ext cx="1763120" cy="5352090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E3093DE5-2E0C-424E-A5AC-41506D772F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7389" r="34062"/>
              <a:stretch/>
            </p:blipFill>
            <p:spPr>
              <a:xfrm>
                <a:off x="3175303" y="1907357"/>
                <a:ext cx="5954183" cy="5352090"/>
              </a:xfrm>
              <a:prstGeom prst="rect">
                <a:avLst/>
              </a:prstGeom>
            </p:spPr>
          </p:pic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211932" y="10025364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5246029" y="10536968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169381" y="10520417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3169381" y="9801494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5246029" y="9834596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8070932" y="10040125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10971757" y="9911719"/>
              <a:ext cx="772697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</a:t>
              </a:r>
            </a:p>
            <a:p>
              <a:pPr algn="ctr"/>
              <a:r>
                <a:rPr lang="en-US" altLang="ko-KR" sz="1200" b="1"/>
                <a:t>(Mot_Dir)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2329339" y="10352302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GPIO21</a:t>
              </a:r>
            </a:p>
            <a:p>
              <a:r>
                <a:rPr lang="en-US" altLang="ko-KR"/>
                <a:t>(eQEP1B)</a:t>
              </a:r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29DE2C5-4D31-430A-B58D-8F65E497C6A6}"/>
                </a:ext>
              </a:extLst>
            </p:cNvPr>
            <p:cNvSpPr txBox="1"/>
            <p:nvPr/>
          </p:nvSpPr>
          <p:spPr>
            <a:xfrm>
              <a:off x="2329168" y="9649930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GPIO20</a:t>
              </a:r>
            </a:p>
            <a:p>
              <a:r>
                <a:rPr lang="en-US" altLang="ko-KR"/>
                <a:t>(eQEP1A)</a:t>
              </a:r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837588" y="629774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8347289" y="6228390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GPIO0</a:t>
              </a:r>
            </a:p>
            <a:p>
              <a:r>
                <a:rPr lang="en-US" altLang="ko-KR"/>
                <a:t>(ePQM1A)</a:t>
              </a:r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169381" y="10752992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5246029" y="1075024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2329339" y="10781607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GPIO23</a:t>
              </a:r>
            </a:p>
            <a:p>
              <a:r>
                <a:rPr lang="en-US" altLang="ko-KR"/>
                <a:t>(Mot_Idx)</a:t>
              </a:r>
              <a:endParaRPr lang="ko-KR" altLang="en-US"/>
            </a:p>
          </p:txBody>
        </p:sp>
        <p:cxnSp>
          <p:nvCxnSpPr>
            <p:cNvPr id="31" name="직선 화살표 연결선 30"/>
            <p:cNvCxnSpPr/>
            <p:nvPr/>
          </p:nvCxnSpPr>
          <p:spPr>
            <a:xfrm flipH="1">
              <a:off x="7178508" y="6405761"/>
              <a:ext cx="644566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직선 화살표 연결선 31"/>
            <p:cNvCxnSpPr>
              <a:stCxn id="16" idx="1"/>
            </p:cNvCxnSpPr>
            <p:nvPr/>
          </p:nvCxnSpPr>
          <p:spPr>
            <a:xfrm flipH="1">
              <a:off x="7178508" y="10148137"/>
              <a:ext cx="892424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 flipH="1">
              <a:off x="5462053" y="9937780"/>
              <a:ext cx="892424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직선 화살표 연결선 40"/>
            <p:cNvCxnSpPr/>
            <p:nvPr/>
          </p:nvCxnSpPr>
          <p:spPr>
            <a:xfrm flipH="1">
              <a:off x="5462053" y="10646440"/>
              <a:ext cx="892424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직선 화살표 연결선 41"/>
            <p:cNvCxnSpPr>
              <a:stCxn id="33" idx="1"/>
            </p:cNvCxnSpPr>
            <p:nvPr/>
          </p:nvCxnSpPr>
          <p:spPr>
            <a:xfrm rot="10800000" flipV="1">
              <a:off x="5462054" y="10364160"/>
              <a:ext cx="2608879" cy="503259"/>
            </a:xfrm>
            <a:prstGeom prst="bentConnector3">
              <a:avLst>
                <a:gd name="adj1" fmla="val 50000"/>
              </a:avLst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8070932" y="1025614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211932" y="10264730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10971757" y="10287507"/>
              <a:ext cx="772697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</a:t>
              </a:r>
            </a:p>
            <a:p>
              <a:pPr algn="ctr"/>
              <a:r>
                <a:rPr lang="en-US" altLang="ko-KR" sz="1200" b="1"/>
                <a:t>(Idx_Rst)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-104656" y="1346420"/>
            <a:ext cx="9485978" cy="5352090"/>
            <a:chOff x="2338821" y="1037629"/>
            <a:chExt cx="9485978" cy="5352090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E70E9FE-65C7-4962-B6DD-27DD4E21E156}"/>
                </a:ext>
              </a:extLst>
            </p:cNvPr>
            <p:cNvGrpSpPr/>
            <p:nvPr/>
          </p:nvGrpSpPr>
          <p:grpSpPr>
            <a:xfrm>
              <a:off x="2338821" y="1037629"/>
              <a:ext cx="9485978" cy="5352090"/>
              <a:chOff x="4401011" y="6271772"/>
              <a:chExt cx="9485978" cy="5352090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AA02F98A-2CCA-4DF4-B151-B150F46A3DE7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49" name="그림 48">
                  <a:extLst>
                    <a:ext uri="{FF2B5EF4-FFF2-40B4-BE49-F238E27FC236}">
                      <a16:creationId xmlns:a16="http://schemas.microsoft.com/office/drawing/2014/main" id="{C6972A50-AC32-460F-9897-491646BB3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50" name="그림 49">
                  <a:extLst>
                    <a:ext uri="{FF2B5EF4-FFF2-40B4-BE49-F238E27FC236}">
                      <a16:creationId xmlns:a16="http://schemas.microsoft.com/office/drawing/2014/main" id="{5F15C414-6FA0-4605-BB2C-714E7BC9F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51" name="그림 50">
                  <a:extLst>
                    <a:ext uri="{FF2B5EF4-FFF2-40B4-BE49-F238E27FC236}">
                      <a16:creationId xmlns:a16="http://schemas.microsoft.com/office/drawing/2014/main" id="{02674743-D5AD-42E6-97D3-7965D70BAA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AB4B7B4-F9DB-466E-B4D4-63ACD1105183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F08ADC2-7B79-4CDB-8921-BC49ADF1D50D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A857E72E-486F-4D01-ACC2-4BE185B13E92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30B8AC6C-8B1B-41FD-912D-5EA5309FEA44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연결선: 꺾임 30">
                <a:extLst>
                  <a:ext uri="{FF2B5EF4-FFF2-40B4-BE49-F238E27FC236}">
                    <a16:creationId xmlns:a16="http://schemas.microsoft.com/office/drawing/2014/main" id="{5894259C-BB83-4650-9E97-2578F6626E34}"/>
                  </a:ext>
                </a:extLst>
              </p:cNvPr>
              <p:cNvCxnSpPr>
                <a:cxnSpLocks/>
                <a:stCxn id="44" idx="1"/>
                <a:endCxn id="46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105802" y="5046312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063251" y="5541365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3063251" y="4822442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연결선: 꺾임 28">
              <a:extLst>
                <a:ext uri="{FF2B5EF4-FFF2-40B4-BE49-F238E27FC236}">
                  <a16:creationId xmlns:a16="http://schemas.microsoft.com/office/drawing/2014/main" id="{A902AE9A-B11F-4957-B082-F8C27007A0BB}"/>
                </a:ext>
              </a:extLst>
            </p:cNvPr>
            <p:cNvCxnSpPr>
              <a:cxnSpLocks/>
              <a:stCxn id="59" idx="1"/>
            </p:cNvCxnSpPr>
            <p:nvPr/>
          </p:nvCxnSpPr>
          <p:spPr>
            <a:xfrm rot="10800000" flipV="1">
              <a:off x="6330894" y="5169084"/>
              <a:ext cx="1633909" cy="9485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연결선: 꺾임 49">
              <a:extLst>
                <a:ext uri="{FF2B5EF4-FFF2-40B4-BE49-F238E27FC236}">
                  <a16:creationId xmlns:a16="http://schemas.microsoft.com/office/drawing/2014/main" id="{2E70E9C4-A2E0-411D-A0B1-B857005F7FF1}"/>
                </a:ext>
              </a:extLst>
            </p:cNvPr>
            <p:cNvCxnSpPr>
              <a:cxnSpLocks/>
              <a:stCxn id="60" idx="1"/>
            </p:cNvCxnSpPr>
            <p:nvPr/>
          </p:nvCxnSpPr>
          <p:spPr>
            <a:xfrm rot="10800000">
              <a:off x="6330894" y="5404346"/>
              <a:ext cx="1633909" cy="12700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964802" y="5061073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453DA01-D293-4F5D-9251-2C87150E7B0E}"/>
                </a:ext>
              </a:extLst>
            </p:cNvPr>
            <p:cNvSpPr/>
            <p:nvPr/>
          </p:nvSpPr>
          <p:spPr>
            <a:xfrm>
              <a:off x="7964802" y="5296334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A237D8B-B15D-427A-97FE-BFC7081261C0}"/>
                </a:ext>
              </a:extLst>
            </p:cNvPr>
            <p:cNvSpPr/>
            <p:nvPr/>
          </p:nvSpPr>
          <p:spPr>
            <a:xfrm>
              <a:off x="10105802" y="5302310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6546917" y="5184764"/>
              <a:ext cx="121684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GPIO24_HallA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06AF051-489B-4FE6-AC5F-E1E212A258B8}"/>
                </a:ext>
              </a:extLst>
            </p:cNvPr>
            <p:cNvSpPr txBox="1"/>
            <p:nvPr/>
          </p:nvSpPr>
          <p:spPr>
            <a:xfrm>
              <a:off x="6645431" y="5434345"/>
              <a:ext cx="1072833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GPIO25_HallB</a:t>
              </a:r>
              <a:endParaRPr lang="ko-KR" altLang="en-US" sz="1200" b="1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833584" y="6742056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mbd_hw_ti_sl_LAUNCHXL_PwmAdcHall.png &gt;</a:t>
            </a:r>
            <a:endParaRPr lang="ko-KR" altLang="en-US" sz="1600" b="1"/>
          </a:p>
        </p:txBody>
      </p:sp>
      <p:grpSp>
        <p:nvGrpSpPr>
          <p:cNvPr id="67" name="그룹 66"/>
          <p:cNvGrpSpPr/>
          <p:nvPr/>
        </p:nvGrpSpPr>
        <p:grpSpPr>
          <a:xfrm>
            <a:off x="9904254" y="1346420"/>
            <a:ext cx="9485978" cy="5352090"/>
            <a:chOff x="2338821" y="1037629"/>
            <a:chExt cx="9485978" cy="5352090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9E70E9FE-65C7-4962-B6DD-27DD4E21E156}"/>
                </a:ext>
              </a:extLst>
            </p:cNvPr>
            <p:cNvGrpSpPr/>
            <p:nvPr/>
          </p:nvGrpSpPr>
          <p:grpSpPr>
            <a:xfrm>
              <a:off x="2338821" y="1037629"/>
              <a:ext cx="9485978" cy="5352090"/>
              <a:chOff x="4401011" y="6271772"/>
              <a:chExt cx="9485978" cy="5352090"/>
            </a:xfrm>
          </p:grpSpPr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AA02F98A-2CCA-4DF4-B151-B150F46A3DE7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89" name="그림 88">
                  <a:extLst>
                    <a:ext uri="{FF2B5EF4-FFF2-40B4-BE49-F238E27FC236}">
                      <a16:creationId xmlns:a16="http://schemas.microsoft.com/office/drawing/2014/main" id="{C6972A50-AC32-460F-9897-491646BB3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90" name="그림 89">
                  <a:extLst>
                    <a:ext uri="{FF2B5EF4-FFF2-40B4-BE49-F238E27FC236}">
                      <a16:creationId xmlns:a16="http://schemas.microsoft.com/office/drawing/2014/main" id="{5F15C414-6FA0-4605-BB2C-714E7BC9F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91" name="그림 90">
                  <a:extLst>
                    <a:ext uri="{FF2B5EF4-FFF2-40B4-BE49-F238E27FC236}">
                      <a16:creationId xmlns:a16="http://schemas.microsoft.com/office/drawing/2014/main" id="{02674743-D5AD-42E6-97D3-7965D70BAA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3AB4B7B4-F9DB-466E-B4D4-63ACD1105183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2F08ADC2-7B79-4CDB-8921-BC49ADF1D50D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A857E72E-486F-4D01-ACC2-4BE185B13E92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30B8AC6C-8B1B-41FD-912D-5EA5309FEA44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8" name="연결선: 꺾임 30">
                <a:extLst>
                  <a:ext uri="{FF2B5EF4-FFF2-40B4-BE49-F238E27FC236}">
                    <a16:creationId xmlns:a16="http://schemas.microsoft.com/office/drawing/2014/main" id="{5894259C-BB83-4650-9E97-2578F6626E34}"/>
                  </a:ext>
                </a:extLst>
              </p:cNvPr>
              <p:cNvCxnSpPr>
                <a:cxnSpLocks/>
                <a:stCxn id="84" idx="1"/>
                <a:endCxn id="86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105802" y="5046312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5139899" y="5557916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063251" y="5541365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3063251" y="4822442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5139899" y="4855544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4" name="연결선: 꺾임 28">
              <a:extLst>
                <a:ext uri="{FF2B5EF4-FFF2-40B4-BE49-F238E27FC236}">
                  <a16:creationId xmlns:a16="http://schemas.microsoft.com/office/drawing/2014/main" id="{A902AE9A-B11F-4957-B082-F8C27007A0BB}"/>
                </a:ext>
              </a:extLst>
            </p:cNvPr>
            <p:cNvCxnSpPr>
              <a:cxnSpLocks/>
              <a:stCxn id="76" idx="1"/>
              <a:endCxn id="73" idx="3"/>
            </p:cNvCxnSpPr>
            <p:nvPr/>
          </p:nvCxnSpPr>
          <p:spPr>
            <a:xfrm rot="10800000">
              <a:off x="5355924" y="4963557"/>
              <a:ext cx="2608879" cy="205529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연결선: 꺾임 49">
              <a:extLst>
                <a:ext uri="{FF2B5EF4-FFF2-40B4-BE49-F238E27FC236}">
                  <a16:creationId xmlns:a16="http://schemas.microsoft.com/office/drawing/2014/main" id="{2E70E9C4-A2E0-411D-A0B1-B857005F7FF1}"/>
                </a:ext>
              </a:extLst>
            </p:cNvPr>
            <p:cNvCxnSpPr>
              <a:cxnSpLocks/>
              <a:stCxn id="77" idx="1"/>
              <a:endCxn id="70" idx="3"/>
            </p:cNvCxnSpPr>
            <p:nvPr/>
          </p:nvCxnSpPr>
          <p:spPr>
            <a:xfrm rot="10800000" flipV="1">
              <a:off x="5355924" y="5404346"/>
              <a:ext cx="2608879" cy="261582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964802" y="5061073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6453DA01-D293-4F5D-9251-2C87150E7B0E}"/>
                </a:ext>
              </a:extLst>
            </p:cNvPr>
            <p:cNvSpPr/>
            <p:nvPr/>
          </p:nvSpPr>
          <p:spPr>
            <a:xfrm>
              <a:off x="7964802" y="5296334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4A237D8B-B15D-427A-97FE-BFC7081261C0}"/>
                </a:ext>
              </a:extLst>
            </p:cNvPr>
            <p:cNvSpPr/>
            <p:nvPr/>
          </p:nvSpPr>
          <p:spPr>
            <a:xfrm>
              <a:off x="10105802" y="5302310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6614156" y="5184764"/>
              <a:ext cx="114961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GPIO24_HallA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06AF051-489B-4FE6-AC5F-E1E212A258B8}"/>
                </a:ext>
              </a:extLst>
            </p:cNvPr>
            <p:cNvSpPr txBox="1"/>
            <p:nvPr/>
          </p:nvSpPr>
          <p:spPr>
            <a:xfrm>
              <a:off x="6651582" y="5434345"/>
              <a:ext cx="108167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GPIO25_HallB</a:t>
              </a:r>
              <a:endParaRPr lang="ko-KR" altLang="en-US" sz="1200" b="1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5618496" y="5700845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GPIO21_</a:t>
              </a:r>
            </a:p>
            <a:p>
              <a:pPr algn="ctr"/>
              <a:r>
                <a:rPr lang="en-US" altLang="ko-KR" sz="1200" b="1"/>
                <a:t>QEPB</a:t>
              </a:r>
              <a:endParaRPr lang="ko-KR" altLang="en-US" sz="1200" b="1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29DE2C5-4D31-430A-B58D-8F65E497C6A6}"/>
                </a:ext>
              </a:extLst>
            </p:cNvPr>
            <p:cNvSpPr txBox="1"/>
            <p:nvPr/>
          </p:nvSpPr>
          <p:spPr>
            <a:xfrm>
              <a:off x="5584531" y="4994490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GPIO20_</a:t>
              </a:r>
            </a:p>
            <a:p>
              <a:pPr algn="ctr"/>
              <a:r>
                <a:rPr lang="en-US" altLang="ko-KR" sz="1200" b="1"/>
                <a:t>QEPA</a:t>
              </a:r>
              <a:endParaRPr lang="ko-KR" altLang="en-US" sz="1200" b="1"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10842494" y="6742056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mbd_hw_ti_sl_LAUNCHXL_PwmAdcHallQEP.png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123641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출력부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638740" y="10088634"/>
            <a:ext cx="7330056" cy="2123404"/>
            <a:chOff x="6013266" y="6651563"/>
            <a:chExt cx="7330056" cy="2123404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6651563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2" idx="3"/>
              <a:endCxn id="83" idx="1"/>
            </p:cNvCxnSpPr>
            <p:nvPr/>
          </p:nvCxnSpPr>
          <p:spPr>
            <a:xfrm>
              <a:off x="11283589" y="7029014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5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87" idx="4"/>
              <a:endCxn id="101" idx="1"/>
            </p:cNvCxnSpPr>
            <p:nvPr/>
          </p:nvCxnSpPr>
          <p:spPr>
            <a:xfrm rot="16200000" flipH="1">
              <a:off x="9375055" y="7239421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0" name="그룹 89"/>
            <p:cNvGrpSpPr/>
            <p:nvPr/>
          </p:nvGrpSpPr>
          <p:grpSpPr>
            <a:xfrm>
              <a:off x="6013266" y="6887057"/>
              <a:ext cx="284898" cy="283912"/>
              <a:chOff x="3317073" y="3273858"/>
              <a:chExt cx="284898" cy="283912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2" name="직선 연결선 91"/>
              <p:cNvCxnSpPr/>
              <p:nvPr/>
            </p:nvCxnSpPr>
            <p:spPr>
              <a:xfrm>
                <a:off x="3317073" y="3490739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3" name="직선 연결선 92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4" name="직선 연결선 93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14" idx="3"/>
              <a:endCxn id="87" idx="2"/>
            </p:cNvCxnSpPr>
            <p:nvPr/>
          </p:nvCxnSpPr>
          <p:spPr>
            <a:xfrm>
              <a:off x="8849150" y="7029014"/>
              <a:ext cx="471746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7" idx="6"/>
              <a:endCxn id="82" idx="1"/>
            </p:cNvCxnSpPr>
            <p:nvPr/>
          </p:nvCxnSpPr>
          <p:spPr>
            <a:xfrm>
              <a:off x="9585463" y="7029014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7" name="그룹 96"/>
            <p:cNvGrpSpPr/>
            <p:nvPr/>
          </p:nvGrpSpPr>
          <p:grpSpPr>
            <a:xfrm>
              <a:off x="10282982" y="8020065"/>
              <a:ext cx="1275493" cy="754902"/>
              <a:chOff x="6491136" y="4406866"/>
              <a:chExt cx="1275493" cy="754902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3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00" idx="3"/>
              <a:endCxn id="83" idx="2"/>
            </p:cNvCxnSpPr>
            <p:nvPr/>
          </p:nvCxnSpPr>
          <p:spPr>
            <a:xfrm flipV="1">
              <a:off x="11529232" y="7406465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99" idx="3"/>
            </p:cNvCxnSpPr>
            <p:nvPr/>
          </p:nvCxnSpPr>
          <p:spPr>
            <a:xfrm flipV="1">
              <a:off x="11529232" y="7029013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blipFill>
                  <a:blip r:embed="rId2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blipFill>
                  <a:blip r:embed="rId3"/>
                  <a:stretch>
                    <a:fillRect l="-33333" t="-9302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2" name="그룹 121"/>
            <p:cNvGrpSpPr/>
            <p:nvPr/>
          </p:nvGrpSpPr>
          <p:grpSpPr>
            <a:xfrm>
              <a:off x="9158852" y="6755524"/>
              <a:ext cx="546378" cy="530814"/>
              <a:chOff x="8890659" y="6755524"/>
              <a:chExt cx="546378" cy="530814"/>
            </a:xfrm>
          </p:grpSpPr>
          <p:grpSp>
            <p:nvGrpSpPr>
              <p:cNvPr id="86" name="그룹 85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87" name="타원 8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8" name="직선 연결선 87"/>
                <p:cNvCxnSpPr>
                  <a:stCxn id="87" idx="1"/>
                  <a:endCxn id="8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9" name="직선 연결선 88"/>
                <p:cNvCxnSpPr>
                  <a:stCxn id="87" idx="3"/>
                  <a:endCxn id="8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blipFill>
                  <a:blip r:embed="rId4"/>
                  <a:stretch>
                    <a:fillRect l="-36364" b="-2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blipFill>
                  <a:blip r:embed="rId5"/>
                  <a:stretch>
                    <a:fillRect l="-36364" t="-3448" b="-3448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7573657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Velocity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7" idx="6"/>
              <a:endCxn id="114" idx="1"/>
            </p:cNvCxnSpPr>
            <p:nvPr/>
          </p:nvCxnSpPr>
          <p:spPr>
            <a:xfrm>
              <a:off x="7021606" y="7029014"/>
              <a:ext cx="552051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9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27" idx="4"/>
              <a:endCxn id="102" idx="1"/>
            </p:cNvCxnSpPr>
            <p:nvPr/>
          </p:nvCxnSpPr>
          <p:spPr>
            <a:xfrm rot="16200000" flipH="1">
              <a:off x="7877210" y="6173410"/>
              <a:ext cx="1437601" cy="3413374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23" name="그룹 122"/>
            <p:cNvGrpSpPr/>
            <p:nvPr/>
          </p:nvGrpSpPr>
          <p:grpSpPr>
            <a:xfrm>
              <a:off x="6594995" y="6755524"/>
              <a:ext cx="546378" cy="530814"/>
              <a:chOff x="8890659" y="6755524"/>
              <a:chExt cx="546378" cy="530814"/>
            </a:xfrm>
          </p:grpSpPr>
          <p:grpSp>
            <p:nvGrpSpPr>
              <p:cNvPr id="124" name="그룹 123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27" name="타원 12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28" name="직선 연결선 127"/>
                <p:cNvCxnSpPr>
                  <a:stCxn id="127" idx="1"/>
                  <a:endCxn id="12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9" name="직선 연결선 128"/>
                <p:cNvCxnSpPr>
                  <a:stCxn id="127" idx="3"/>
                  <a:endCxn id="12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1" idx="3"/>
              <a:endCxn id="127" idx="2"/>
            </p:cNvCxnSpPr>
            <p:nvPr/>
          </p:nvCxnSpPr>
          <p:spPr>
            <a:xfrm>
              <a:off x="6298164" y="7029013"/>
              <a:ext cx="458875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11005100" y="10192595"/>
            <a:ext cx="4768103" cy="2123404"/>
            <a:chOff x="8575219" y="9409495"/>
            <a:chExt cx="4768103" cy="2123404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9409495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9409495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38" idx="3"/>
              <a:endCxn id="139" idx="1"/>
            </p:cNvCxnSpPr>
            <p:nvPr/>
          </p:nvCxnSpPr>
          <p:spPr>
            <a:xfrm>
              <a:off x="11283589" y="9786946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58" idx="4"/>
              <a:endCxn id="148" idx="1"/>
            </p:cNvCxnSpPr>
            <p:nvPr/>
          </p:nvCxnSpPr>
          <p:spPr>
            <a:xfrm rot="16200000" flipH="1">
              <a:off x="9375055" y="9997353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66" idx="3"/>
              <a:endCxn id="158" idx="2"/>
            </p:cNvCxnSpPr>
            <p:nvPr/>
          </p:nvCxnSpPr>
          <p:spPr>
            <a:xfrm>
              <a:off x="8860117" y="9786945"/>
              <a:ext cx="460779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58" idx="6"/>
              <a:endCxn id="138" idx="1"/>
            </p:cNvCxnSpPr>
            <p:nvPr/>
          </p:nvCxnSpPr>
          <p:spPr>
            <a:xfrm>
              <a:off x="9585463" y="9786946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4" name="그룹 143"/>
            <p:cNvGrpSpPr/>
            <p:nvPr/>
          </p:nvGrpSpPr>
          <p:grpSpPr>
            <a:xfrm>
              <a:off x="10282982" y="10777997"/>
              <a:ext cx="1275493" cy="754902"/>
              <a:chOff x="6491136" y="4406866"/>
              <a:chExt cx="1275493" cy="754902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50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7" idx="3"/>
              <a:endCxn id="139" idx="2"/>
            </p:cNvCxnSpPr>
            <p:nvPr/>
          </p:nvCxnSpPr>
          <p:spPr>
            <a:xfrm flipV="1">
              <a:off x="11529232" y="10164397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6" idx="3"/>
            </p:cNvCxnSpPr>
            <p:nvPr/>
          </p:nvCxnSpPr>
          <p:spPr>
            <a:xfrm flipV="1">
              <a:off x="11529232" y="9786945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blipFill>
                  <a:blip r:embed="rId6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blipFill>
                  <a:blip r:embed="rId7"/>
                  <a:stretch>
                    <a:fillRect l="-33333" t="-11905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4" name="그룹 153"/>
            <p:cNvGrpSpPr/>
            <p:nvPr/>
          </p:nvGrpSpPr>
          <p:grpSpPr>
            <a:xfrm>
              <a:off x="9158852" y="9513456"/>
              <a:ext cx="546378" cy="530814"/>
              <a:chOff x="8890659" y="6755524"/>
              <a:chExt cx="546378" cy="530814"/>
            </a:xfrm>
          </p:grpSpPr>
          <p:grpSp>
            <p:nvGrpSpPr>
              <p:cNvPr id="155" name="그룹 154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58" name="타원 157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59" name="직선 연결선 158"/>
                <p:cNvCxnSpPr>
                  <a:stCxn id="158" idx="1"/>
                  <a:endCxn id="158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60" name="직선 연결선 159"/>
                <p:cNvCxnSpPr>
                  <a:stCxn id="158" idx="3"/>
                  <a:endCxn id="158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blipFill>
                  <a:blip r:embed="rId8"/>
                  <a:stretch>
                    <a:fillRect l="-36364" b="-241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blipFill>
                  <a:blip r:embed="rId9"/>
                  <a:stretch>
                    <a:fillRect l="-36364" b="-3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3890" y="11356829"/>
              <a:ext cx="58909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65" name="그룹 164"/>
            <p:cNvGrpSpPr/>
            <p:nvPr/>
          </p:nvGrpSpPr>
          <p:grpSpPr>
            <a:xfrm>
              <a:off x="8575219" y="9644989"/>
              <a:ext cx="284898" cy="283912"/>
              <a:chOff x="3317073" y="3273858"/>
              <a:chExt cx="284898" cy="283912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7" name="직선 연결선 166"/>
              <p:cNvCxnSpPr/>
              <p:nvPr/>
            </p:nvCxnSpPr>
            <p:spPr>
              <a:xfrm>
                <a:off x="3317073" y="3488358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8" name="직선 연결선 167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9" name="직선 연결선 168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63A724E-13CF-4B08-A97F-F607513F3316}"/>
              </a:ext>
            </a:extLst>
          </p:cNvPr>
          <p:cNvGrpSpPr/>
          <p:nvPr/>
        </p:nvGrpSpPr>
        <p:grpSpPr>
          <a:xfrm>
            <a:off x="5856343" y="5597109"/>
            <a:ext cx="7124331" cy="1955952"/>
            <a:chOff x="2661614" y="5843087"/>
            <a:chExt cx="7124331" cy="1955952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0B7FEFCB-ECC6-455C-A263-F1ACF9EF7A51}"/>
                </a:ext>
              </a:extLst>
            </p:cNvPr>
            <p:cNvSpPr/>
            <p:nvPr/>
          </p:nvSpPr>
          <p:spPr>
            <a:xfrm>
              <a:off x="4151862" y="6549944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316FC6CD-3A4C-49C6-8ACB-5A328B5585EE}"/>
                </a:ext>
              </a:extLst>
            </p:cNvPr>
            <p:cNvSpPr/>
            <p:nvPr/>
          </p:nvSpPr>
          <p:spPr>
            <a:xfrm>
              <a:off x="5642110" y="6546576"/>
              <a:ext cx="761410" cy="8087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D284471B-8919-4AB1-8428-7B5623A2FD43}"/>
                </a:ext>
              </a:extLst>
            </p:cNvPr>
            <p:cNvSpPr/>
            <p:nvPr/>
          </p:nvSpPr>
          <p:spPr>
            <a:xfrm>
              <a:off x="2661614" y="6546576"/>
              <a:ext cx="761410" cy="808714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393B6697-1D8B-4E77-9DEB-E35687430889}"/>
                </a:ext>
              </a:extLst>
            </p:cNvPr>
            <p:cNvSpPr/>
            <p:nvPr/>
          </p:nvSpPr>
          <p:spPr>
            <a:xfrm>
              <a:off x="7132357" y="6546576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9" name="오른쪽 화살표 19">
              <a:extLst>
                <a:ext uri="{FF2B5EF4-FFF2-40B4-BE49-F238E27FC236}">
                  <a16:creationId xmlns:a16="http://schemas.microsoft.com/office/drawing/2014/main" id="{BC6870F2-109C-4B5E-A93D-AE6A1240132C}"/>
                </a:ext>
              </a:extLst>
            </p:cNvPr>
            <p:cNvSpPr/>
            <p:nvPr/>
          </p:nvSpPr>
          <p:spPr>
            <a:xfrm>
              <a:off x="3597090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0" name="오른쪽 화살표 41">
              <a:extLst>
                <a:ext uri="{FF2B5EF4-FFF2-40B4-BE49-F238E27FC236}">
                  <a16:creationId xmlns:a16="http://schemas.microsoft.com/office/drawing/2014/main" id="{8E6B2ED7-22BA-4E09-A518-BC2E76526E55}"/>
                </a:ext>
              </a:extLst>
            </p:cNvPr>
            <p:cNvSpPr/>
            <p:nvPr/>
          </p:nvSpPr>
          <p:spPr>
            <a:xfrm>
              <a:off x="5087339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1" name="오른쪽 화살표 42">
              <a:extLst>
                <a:ext uri="{FF2B5EF4-FFF2-40B4-BE49-F238E27FC236}">
                  <a16:creationId xmlns:a16="http://schemas.microsoft.com/office/drawing/2014/main" id="{4098E56B-56D1-4930-84B8-52DA62DC6F93}"/>
                </a:ext>
              </a:extLst>
            </p:cNvPr>
            <p:cNvSpPr/>
            <p:nvPr/>
          </p:nvSpPr>
          <p:spPr>
            <a:xfrm>
              <a:off x="6577586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B6043E9-EBFC-40AF-BD6D-1893EDBF92B6}"/>
                </a:ext>
              </a:extLst>
            </p:cNvPr>
            <p:cNvSpPr/>
            <p:nvPr/>
          </p:nvSpPr>
          <p:spPr>
            <a:xfrm>
              <a:off x="8622604" y="6546576"/>
              <a:ext cx="761410" cy="808714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83" name="오른쪽 화살표 44">
              <a:extLst>
                <a:ext uri="{FF2B5EF4-FFF2-40B4-BE49-F238E27FC236}">
                  <a16:creationId xmlns:a16="http://schemas.microsoft.com/office/drawing/2014/main" id="{6527122A-9DF1-4254-814A-63D796774F2A}"/>
                </a:ext>
              </a:extLst>
            </p:cNvPr>
            <p:cNvSpPr/>
            <p:nvPr/>
          </p:nvSpPr>
          <p:spPr>
            <a:xfrm>
              <a:off x="8067833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4" name="곱셈 기호 20">
              <a:extLst>
                <a:ext uri="{FF2B5EF4-FFF2-40B4-BE49-F238E27FC236}">
                  <a16:creationId xmlns:a16="http://schemas.microsoft.com/office/drawing/2014/main" id="{F257BC69-C159-4DE4-B68C-DE1EE481ED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12462" y="6102827"/>
              <a:ext cx="1573483" cy="1696212"/>
            </a:xfrm>
            <a:prstGeom prst="mathMultiply">
              <a:avLst>
                <a:gd name="adj1" fmla="val 4924"/>
              </a:avLst>
            </a:prstGeom>
            <a:solidFill>
              <a:schemeClr val="tx2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335C7EF6-460E-4DBE-B089-A6FB5854E339}"/>
                </a:ext>
              </a:extLst>
            </p:cNvPr>
            <p:cNvSpPr/>
            <p:nvPr/>
          </p:nvSpPr>
          <p:spPr>
            <a:xfrm>
              <a:off x="6075902" y="7412021"/>
              <a:ext cx="3341146" cy="38701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ko-KR" altLang="en-US" sz="1100" b="1">
                  <a:solidFill>
                    <a:schemeClr val="tx1"/>
                  </a:solidFill>
                </a:rPr>
                <a:t>통신부 </a:t>
              </a:r>
              <a:r>
                <a:rPr lang="en-US" altLang="ko-KR" sz="1100" b="1">
                  <a:solidFill>
                    <a:schemeClr val="tx1"/>
                  </a:solidFill>
                </a:rPr>
                <a:t>: </a:t>
              </a:r>
              <a:r>
                <a:rPr lang="ko-KR" altLang="en-US" sz="1100" b="1">
                  <a:solidFill>
                    <a:schemeClr val="tx1"/>
                  </a:solidFill>
                </a:rPr>
                <a:t>수주시 적용</a:t>
              </a:r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우선테스트 용으로 통신 구현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Safety : </a:t>
              </a:r>
              <a:r>
                <a:rPr lang="ko-KR" altLang="en-US" sz="1100" b="1">
                  <a:solidFill>
                    <a:schemeClr val="tx1"/>
                  </a:solidFill>
                </a:rPr>
                <a:t>고객 </a:t>
              </a:r>
              <a:r>
                <a:rPr lang="en-US" altLang="ko-KR" sz="1100" b="1">
                  <a:solidFill>
                    <a:schemeClr val="tx1"/>
                  </a:solidFill>
                </a:rPr>
                <a:t>FSR </a:t>
              </a:r>
              <a:r>
                <a:rPr lang="ko-KR" altLang="en-US" sz="1100" b="1">
                  <a:solidFill>
                    <a:schemeClr val="tx1"/>
                  </a:solidFill>
                </a:rPr>
                <a:t>확보 시 적용</a:t>
              </a: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2F4BBEFC-BACB-4878-BBBA-1B5423FDCE40}"/>
                </a:ext>
              </a:extLst>
            </p:cNvPr>
            <p:cNvSpPr/>
            <p:nvPr/>
          </p:nvSpPr>
          <p:spPr>
            <a:xfrm>
              <a:off x="2681668" y="5843087"/>
              <a:ext cx="3394233" cy="2343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en-US" altLang="ko-KR" sz="1100" b="1">
                  <a:solidFill>
                    <a:schemeClr val="tx1"/>
                  </a:solidFill>
                </a:rPr>
                <a:t>* </a:t>
              </a:r>
              <a:r>
                <a:rPr lang="ko-KR" altLang="en-US" sz="1100" b="1">
                  <a:solidFill>
                    <a:schemeClr val="tx1"/>
                  </a:solidFill>
                </a:rPr>
                <a:t>모든 모듈에서 동일하게 사용되는 공통모듈로 구현</a:t>
              </a:r>
            </a:p>
          </p:txBody>
        </p:sp>
        <p:cxnSp>
          <p:nvCxnSpPr>
            <p:cNvPr id="196" name="직선 화살표 연결선 195">
              <a:extLst>
                <a:ext uri="{FF2B5EF4-FFF2-40B4-BE49-F238E27FC236}">
                  <a16:creationId xmlns:a16="http://schemas.microsoft.com/office/drawing/2014/main" id="{BD5035C1-4C81-424B-A755-815D44D34115}"/>
                </a:ext>
              </a:extLst>
            </p:cNvPr>
            <p:cNvCxnSpPr>
              <a:endCxn id="177" idx="0"/>
            </p:cNvCxnSpPr>
            <p:nvPr/>
          </p:nvCxnSpPr>
          <p:spPr>
            <a:xfrm>
              <a:off x="3042319" y="6100639"/>
              <a:ext cx="0" cy="445937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7" name="직선 화살표 연결선 196">
              <a:extLst>
                <a:ext uri="{FF2B5EF4-FFF2-40B4-BE49-F238E27FC236}">
                  <a16:creationId xmlns:a16="http://schemas.microsoft.com/office/drawing/2014/main" id="{FA5A4867-C00A-4E95-9618-C898EECB5F95}"/>
                </a:ext>
              </a:extLst>
            </p:cNvPr>
            <p:cNvCxnSpPr>
              <a:endCxn id="175" idx="0"/>
            </p:cNvCxnSpPr>
            <p:nvPr/>
          </p:nvCxnSpPr>
          <p:spPr>
            <a:xfrm>
              <a:off x="3042319" y="6100639"/>
              <a:ext cx="1490248" cy="449305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9E85B07C-5DCB-46D0-B7C0-DC47EEBDC735}"/>
                </a:ext>
              </a:extLst>
            </p:cNvPr>
            <p:cNvCxnSpPr>
              <a:endCxn id="178" idx="0"/>
            </p:cNvCxnSpPr>
            <p:nvPr/>
          </p:nvCxnSpPr>
          <p:spPr>
            <a:xfrm>
              <a:off x="3042318" y="6091696"/>
              <a:ext cx="4470744" cy="45488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B62A2B6-91C0-40B6-8981-30FE71CCA155}"/>
              </a:ext>
            </a:extLst>
          </p:cNvPr>
          <p:cNvSpPr/>
          <p:nvPr/>
        </p:nvSpPr>
        <p:spPr>
          <a:xfrm>
            <a:off x="5102264" y="2015271"/>
            <a:ext cx="3657010" cy="3139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ex) SBCM PDS</a:t>
            </a:r>
            <a:r>
              <a:rPr lang="ko-KR" altLang="en-US" sz="1100" b="1">
                <a:solidFill>
                  <a:schemeClr val="tx1"/>
                </a:solidFill>
              </a:rPr>
              <a:t> 모델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9EC0387-3075-402D-B8D5-FCBC5862242B}"/>
              </a:ext>
            </a:extLst>
          </p:cNvPr>
          <p:cNvSpPr/>
          <p:nvPr/>
        </p:nvSpPr>
        <p:spPr>
          <a:xfrm>
            <a:off x="7669216" y="2313144"/>
            <a:ext cx="761410" cy="2043662"/>
          </a:xfrm>
          <a:prstGeom prst="rect">
            <a:avLst/>
          </a:prstGeom>
          <a:solidFill>
            <a:srgbClr val="FFC0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출력부</a:t>
            </a:r>
            <a:endParaRPr lang="en-US" altLang="ko-KR" sz="1100" b="1">
              <a:solidFill>
                <a:schemeClr val="tx1"/>
              </a:solidFill>
            </a:endParaRPr>
          </a:p>
          <a:p>
            <a:r>
              <a:rPr lang="en-US" altLang="ko-KR" sz="1100" b="1">
                <a:solidFill>
                  <a:schemeClr val="tx1"/>
                </a:solidFill>
              </a:rPr>
              <a:t>- DC</a:t>
            </a:r>
            <a:r>
              <a:rPr lang="ko-KR" altLang="en-US" sz="1100" b="1">
                <a:solidFill>
                  <a:schemeClr val="tx1"/>
                </a:solidFill>
              </a:rPr>
              <a:t>모터</a:t>
            </a:r>
            <a:endParaRPr lang="en-US" altLang="ko-KR" sz="1100" b="1">
              <a:solidFill>
                <a:schemeClr val="tx1"/>
              </a:solidFill>
            </a:endParaRPr>
          </a:p>
          <a:p>
            <a:r>
              <a:rPr lang="en-US" altLang="ko-KR" sz="1100" b="1">
                <a:solidFill>
                  <a:schemeClr val="tx1"/>
                </a:solidFill>
              </a:rPr>
              <a:t>- Relay</a:t>
            </a:r>
          </a:p>
          <a:p>
            <a:r>
              <a:rPr lang="en-US" altLang="ko-KR" sz="1100" b="1">
                <a:solidFill>
                  <a:schemeClr val="tx1"/>
                </a:solidFill>
              </a:rPr>
              <a:t>- LED</a:t>
            </a:r>
            <a:endParaRPr lang="ko-KR" altLang="en-US" sz="1100" b="1">
              <a:solidFill>
                <a:schemeClr val="tx1"/>
              </a:solidFill>
            </a:endParaRPr>
          </a:p>
          <a:p>
            <a:r>
              <a:rPr lang="en-US" altLang="ko-KR" sz="1100" b="1">
                <a:solidFill>
                  <a:schemeClr val="tx1"/>
                </a:solidFill>
              </a:rPr>
              <a:t>- etc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4C3A205D-31E8-416E-81E8-BB2B5600230E}"/>
              </a:ext>
            </a:extLst>
          </p:cNvPr>
          <p:cNvSpPr/>
          <p:nvPr/>
        </p:nvSpPr>
        <p:spPr>
          <a:xfrm>
            <a:off x="5460006" y="3548092"/>
            <a:ext cx="761410" cy="808714"/>
          </a:xfrm>
          <a:prstGeom prst="rect">
            <a:avLst/>
          </a:prstGeom>
          <a:solidFill>
            <a:srgbClr val="FFC000">
              <a:alpha val="50000"/>
            </a:srgb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입력부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369B940-A414-4F72-A29E-E055D1A2AC9D}"/>
              </a:ext>
            </a:extLst>
          </p:cNvPr>
          <p:cNvSpPr/>
          <p:nvPr/>
        </p:nvSpPr>
        <p:spPr>
          <a:xfrm>
            <a:off x="6528358" y="2313144"/>
            <a:ext cx="761410" cy="20436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일반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기능로직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(</a:t>
            </a:r>
            <a:r>
              <a:rPr lang="ko-KR" altLang="en-US" sz="1100" b="1">
                <a:solidFill>
                  <a:schemeClr val="tx1"/>
                </a:solidFill>
              </a:rPr>
              <a:t>각 모듈별로 상이함</a:t>
            </a:r>
            <a:r>
              <a:rPr lang="en-US" altLang="ko-KR" sz="1100" b="1">
                <a:solidFill>
                  <a:schemeClr val="tx1"/>
                </a:solidFill>
              </a:rPr>
              <a:t>)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228F646-68DF-48E8-B0C4-851BF7F0F1F8}"/>
              </a:ext>
            </a:extLst>
          </p:cNvPr>
          <p:cNvSpPr/>
          <p:nvPr/>
        </p:nvSpPr>
        <p:spPr>
          <a:xfrm>
            <a:off x="9047950" y="2313144"/>
            <a:ext cx="1026070" cy="780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액츄에이터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(Relay/Motor)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D82CBD5-921D-452D-A05A-01ADCFA47FAC}"/>
              </a:ext>
            </a:extLst>
          </p:cNvPr>
          <p:cNvSpPr/>
          <p:nvPr/>
        </p:nvSpPr>
        <p:spPr>
          <a:xfrm>
            <a:off x="5460006" y="2313144"/>
            <a:ext cx="761410" cy="808714"/>
          </a:xfrm>
          <a:prstGeom prst="rect">
            <a:avLst/>
          </a:prstGeom>
          <a:solidFill>
            <a:srgbClr val="FFC000">
              <a:alpha val="50000"/>
            </a:srgb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통신부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(CAN/LIN)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B1093FA0-B9C9-4731-80D1-2538E2795391}"/>
              </a:ext>
            </a:extLst>
          </p:cNvPr>
          <p:cNvGrpSpPr/>
          <p:nvPr/>
        </p:nvGrpSpPr>
        <p:grpSpPr>
          <a:xfrm>
            <a:off x="4690488" y="3642545"/>
            <a:ext cx="769517" cy="610488"/>
            <a:chOff x="4467965" y="6467935"/>
            <a:chExt cx="1071672" cy="610488"/>
          </a:xfrm>
        </p:grpSpPr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2C1CD0F0-3AAD-43A1-A492-72D0603D393E}"/>
                </a:ext>
              </a:extLst>
            </p:cNvPr>
            <p:cNvCxnSpPr/>
            <p:nvPr/>
          </p:nvCxnSpPr>
          <p:spPr>
            <a:xfrm>
              <a:off x="4467965" y="6467935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86EDFC74-D6A4-462B-9B1F-E2874008D5DC}"/>
                </a:ext>
              </a:extLst>
            </p:cNvPr>
            <p:cNvCxnSpPr/>
            <p:nvPr/>
          </p:nvCxnSpPr>
          <p:spPr>
            <a:xfrm>
              <a:off x="4467965" y="6620557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8" name="직선 화살표 연결선 117">
              <a:extLst>
                <a:ext uri="{FF2B5EF4-FFF2-40B4-BE49-F238E27FC236}">
                  <a16:creationId xmlns:a16="http://schemas.microsoft.com/office/drawing/2014/main" id="{E58637CF-F9D6-4E57-A3FF-1199AC6B81B0}"/>
                </a:ext>
              </a:extLst>
            </p:cNvPr>
            <p:cNvCxnSpPr/>
            <p:nvPr/>
          </p:nvCxnSpPr>
          <p:spPr>
            <a:xfrm>
              <a:off x="4467965" y="6773179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0" name="직선 화살표 연결선 119">
              <a:extLst>
                <a:ext uri="{FF2B5EF4-FFF2-40B4-BE49-F238E27FC236}">
                  <a16:creationId xmlns:a16="http://schemas.microsoft.com/office/drawing/2014/main" id="{5FE2CA66-31C1-4A29-A1E8-85656651E820}"/>
                </a:ext>
              </a:extLst>
            </p:cNvPr>
            <p:cNvCxnSpPr/>
            <p:nvPr/>
          </p:nvCxnSpPr>
          <p:spPr>
            <a:xfrm>
              <a:off x="4467965" y="6925801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1" name="직선 화살표 연결선 120">
              <a:extLst>
                <a:ext uri="{FF2B5EF4-FFF2-40B4-BE49-F238E27FC236}">
                  <a16:creationId xmlns:a16="http://schemas.microsoft.com/office/drawing/2014/main" id="{9741EEEB-3C87-4D92-92A7-21642454BFA0}"/>
                </a:ext>
              </a:extLst>
            </p:cNvPr>
            <p:cNvCxnSpPr/>
            <p:nvPr/>
          </p:nvCxnSpPr>
          <p:spPr>
            <a:xfrm>
              <a:off x="4467965" y="7078423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F35F89C5-FD3F-4AAF-ACA5-B3DDCA0A19E8}"/>
              </a:ext>
            </a:extLst>
          </p:cNvPr>
          <p:cNvGrpSpPr/>
          <p:nvPr/>
        </p:nvGrpSpPr>
        <p:grpSpPr>
          <a:xfrm>
            <a:off x="4698403" y="2511539"/>
            <a:ext cx="769517" cy="380033"/>
            <a:chOff x="4475880" y="5336929"/>
            <a:chExt cx="1071672" cy="380033"/>
          </a:xfrm>
        </p:grpSpPr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7ED20D84-69B9-4BF7-BDFF-80E6B2B6FF60}"/>
                </a:ext>
              </a:extLst>
            </p:cNvPr>
            <p:cNvCxnSpPr/>
            <p:nvPr/>
          </p:nvCxnSpPr>
          <p:spPr>
            <a:xfrm>
              <a:off x="4475880" y="5336929"/>
              <a:ext cx="1071672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3" name="직선 화살표 연결선 132">
              <a:extLst>
                <a:ext uri="{FF2B5EF4-FFF2-40B4-BE49-F238E27FC236}">
                  <a16:creationId xmlns:a16="http://schemas.microsoft.com/office/drawing/2014/main" id="{93F526E8-27B8-4A70-BC2C-6C2ACC2AEEA3}"/>
                </a:ext>
              </a:extLst>
            </p:cNvPr>
            <p:cNvCxnSpPr/>
            <p:nvPr/>
          </p:nvCxnSpPr>
          <p:spPr>
            <a:xfrm>
              <a:off x="4475880" y="5716962"/>
              <a:ext cx="1071672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9AB4C8E8-357F-4014-8FA4-B790C9F9F688}"/>
              </a:ext>
            </a:extLst>
          </p:cNvPr>
          <p:cNvGrpSpPr/>
          <p:nvPr/>
        </p:nvGrpSpPr>
        <p:grpSpPr>
          <a:xfrm>
            <a:off x="6221416" y="2511539"/>
            <a:ext cx="306941" cy="1436250"/>
            <a:chOff x="6301047" y="4986409"/>
            <a:chExt cx="357742" cy="1436250"/>
          </a:xfrm>
        </p:grpSpPr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4764AB80-1390-49F4-847B-E168A7353200}"/>
                </a:ext>
              </a:extLst>
            </p:cNvPr>
            <p:cNvCxnSpPr/>
            <p:nvPr/>
          </p:nvCxnSpPr>
          <p:spPr>
            <a:xfrm>
              <a:off x="6301047" y="6422659"/>
              <a:ext cx="35774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A922BF57-6769-4EEF-9D1C-F069404F4C2F}"/>
                </a:ext>
              </a:extLst>
            </p:cNvPr>
            <p:cNvGrpSpPr/>
            <p:nvPr/>
          </p:nvGrpSpPr>
          <p:grpSpPr>
            <a:xfrm>
              <a:off x="6301047" y="4986409"/>
              <a:ext cx="357742" cy="380033"/>
              <a:chOff x="5587117" y="5336929"/>
              <a:chExt cx="1071672" cy="380033"/>
            </a:xfrm>
          </p:grpSpPr>
          <p:cxnSp>
            <p:nvCxnSpPr>
              <p:cNvPr id="137" name="직선 화살표 연결선 136">
                <a:extLst>
                  <a:ext uri="{FF2B5EF4-FFF2-40B4-BE49-F238E27FC236}">
                    <a16:creationId xmlns:a16="http://schemas.microsoft.com/office/drawing/2014/main" id="{43B6E07F-7126-4D2A-A43E-C454BEDE804C}"/>
                  </a:ext>
                </a:extLst>
              </p:cNvPr>
              <p:cNvCxnSpPr/>
              <p:nvPr/>
            </p:nvCxnSpPr>
            <p:spPr>
              <a:xfrm>
                <a:off x="5587117" y="5336929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4" name="직선 화살표 연결선 163">
                <a:extLst>
                  <a:ext uri="{FF2B5EF4-FFF2-40B4-BE49-F238E27FC236}">
                    <a16:creationId xmlns:a16="http://schemas.microsoft.com/office/drawing/2014/main" id="{3D50CF7F-FD4F-4CC1-AD34-3664F9BD037F}"/>
                  </a:ext>
                </a:extLst>
              </p:cNvPr>
              <p:cNvCxnSpPr/>
              <p:nvPr/>
            </p:nvCxnSpPr>
            <p:spPr>
              <a:xfrm>
                <a:off x="5587117" y="5716962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21D8CC6-00E8-4178-ADF1-6272942D0BCA}"/>
              </a:ext>
            </a:extLst>
          </p:cNvPr>
          <p:cNvCxnSpPr>
            <a:endCxn id="106" idx="1"/>
          </p:cNvCxnSpPr>
          <p:nvPr/>
        </p:nvCxnSpPr>
        <p:spPr>
          <a:xfrm>
            <a:off x="8430626" y="2703207"/>
            <a:ext cx="617324" cy="0"/>
          </a:xfrm>
          <a:prstGeom prst="straightConnector1">
            <a:avLst/>
          </a:prstGeom>
          <a:noFill/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1" name="꺾인 연결선 36">
            <a:extLst>
              <a:ext uri="{FF2B5EF4-FFF2-40B4-BE49-F238E27FC236}">
                <a16:creationId xmlns:a16="http://schemas.microsoft.com/office/drawing/2014/main" id="{E3AEA6FF-9BEE-4056-92A1-15A7109144F4}"/>
              </a:ext>
            </a:extLst>
          </p:cNvPr>
          <p:cNvCxnSpPr>
            <a:stCxn id="106" idx="2"/>
          </p:cNvCxnSpPr>
          <p:nvPr/>
        </p:nvCxnSpPr>
        <p:spPr>
          <a:xfrm rot="5400000">
            <a:off x="8874954" y="2648943"/>
            <a:ext cx="241705" cy="1130359"/>
          </a:xfrm>
          <a:prstGeom prst="bentConnector2">
            <a:avLst/>
          </a:prstGeom>
          <a:noFill/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DE169287-EFA1-4D81-B2C1-726889EA8BBC}"/>
              </a:ext>
            </a:extLst>
          </p:cNvPr>
          <p:cNvCxnSpPr>
            <a:stCxn id="81" idx="3"/>
          </p:cNvCxnSpPr>
          <p:nvPr/>
        </p:nvCxnSpPr>
        <p:spPr>
          <a:xfrm>
            <a:off x="7289768" y="3334975"/>
            <a:ext cx="379448" cy="0"/>
          </a:xfrm>
          <a:prstGeom prst="straightConnector1">
            <a:avLst/>
          </a:prstGeom>
          <a:noFill/>
          <a:ln w="38100"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96E31509-31D3-486D-AAC7-165B0EA3313E}"/>
              </a:ext>
            </a:extLst>
          </p:cNvPr>
          <p:cNvCxnSpPr/>
          <p:nvPr/>
        </p:nvCxnSpPr>
        <p:spPr>
          <a:xfrm>
            <a:off x="7289768" y="2703207"/>
            <a:ext cx="379448" cy="0"/>
          </a:xfrm>
          <a:prstGeom prst="straightConnector1">
            <a:avLst/>
          </a:prstGeom>
          <a:noFill/>
          <a:ln w="38100"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6DDB228-ACA0-423F-B36A-0CD1CF6FFF1F}"/>
              </a:ext>
            </a:extLst>
          </p:cNvPr>
          <p:cNvSpPr/>
          <p:nvPr/>
        </p:nvSpPr>
        <p:spPr>
          <a:xfrm>
            <a:off x="5467920" y="4532520"/>
            <a:ext cx="2962706" cy="445378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Safety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pic>
        <p:nvPicPr>
          <p:cNvPr id="186" name="그림 185">
            <a:extLst>
              <a:ext uri="{FF2B5EF4-FFF2-40B4-BE49-F238E27FC236}">
                <a16:creationId xmlns:a16="http://schemas.microsoft.com/office/drawing/2014/main" id="{26BCF848-8EFD-41E1-A8E2-97A21ECF7A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06755" y="3830679"/>
            <a:ext cx="4695825" cy="1323975"/>
          </a:xfrm>
          <a:prstGeom prst="rect">
            <a:avLst/>
          </a:pr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</p:pic>
      <p:sp>
        <p:nvSpPr>
          <p:cNvPr id="187" name="TextBox 186">
            <a:extLst>
              <a:ext uri="{FF2B5EF4-FFF2-40B4-BE49-F238E27FC236}">
                <a16:creationId xmlns:a16="http://schemas.microsoft.com/office/drawing/2014/main" id="{417BDD69-962A-4045-A347-1CE348558604}"/>
              </a:ext>
            </a:extLst>
          </p:cNvPr>
          <p:cNvSpPr txBox="1"/>
          <p:nvPr/>
        </p:nvSpPr>
        <p:spPr>
          <a:xfrm>
            <a:off x="7453747" y="2454459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r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DCB5354C-B6EA-4B47-8592-86DB3C8E70B0}"/>
              </a:ext>
            </a:extLst>
          </p:cNvPr>
          <p:cNvSpPr txBox="1"/>
          <p:nvPr/>
        </p:nvSpPr>
        <p:spPr>
          <a:xfrm>
            <a:off x="9592736" y="3159776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y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FF37435C-4788-45BD-ADE6-B5DEBC4B52A0}"/>
              </a:ext>
            </a:extLst>
          </p:cNvPr>
          <p:cNvCxnSpPr/>
          <p:nvPr/>
        </p:nvCxnSpPr>
        <p:spPr>
          <a:xfrm>
            <a:off x="8043289" y="3590650"/>
            <a:ext cx="1254443" cy="1578293"/>
          </a:xfrm>
          <a:prstGeom prst="line">
            <a:avLst/>
          </a:pr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2C2B8FB7-8E0C-4106-9148-BF2597C55DB4}"/>
              </a:ext>
            </a:extLst>
          </p:cNvPr>
          <p:cNvCxnSpPr/>
          <p:nvPr/>
        </p:nvCxnSpPr>
        <p:spPr>
          <a:xfrm>
            <a:off x="10146409" y="2272390"/>
            <a:ext cx="3864610" cy="1548765"/>
          </a:xfrm>
          <a:prstGeom prst="line">
            <a:avLst/>
          </a:pr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56CCFA3D-DFCC-451F-BD16-D5512D736DA7}"/>
              </a:ext>
            </a:extLst>
          </p:cNvPr>
          <p:cNvSpPr txBox="1"/>
          <p:nvPr/>
        </p:nvSpPr>
        <p:spPr>
          <a:xfrm>
            <a:off x="9371726" y="4004180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r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D90F19A1-3317-4ABE-8C68-EE0B155795C3}"/>
              </a:ext>
            </a:extLst>
          </p:cNvPr>
          <p:cNvSpPr txBox="1"/>
          <p:nvPr/>
        </p:nvSpPr>
        <p:spPr>
          <a:xfrm>
            <a:off x="13638956" y="4127290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y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AE581ABE-1715-42CE-8F37-A89CC171BE74}"/>
              </a:ext>
            </a:extLst>
          </p:cNvPr>
          <p:cNvCxnSpPr/>
          <p:nvPr/>
        </p:nvCxnSpPr>
        <p:spPr>
          <a:xfrm>
            <a:off x="7601329" y="2607670"/>
            <a:ext cx="1805940" cy="1485900"/>
          </a:xfrm>
          <a:prstGeom prst="straightConnector1">
            <a:avLst/>
          </a:prstGeom>
          <a:noFill/>
          <a:ln w="12700">
            <a:solidFill>
              <a:schemeClr val="accent1">
                <a:shade val="50000"/>
                <a:alpha val="50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41B05BF3-8238-49B1-8CAE-72780B0C4778}"/>
              </a:ext>
            </a:extLst>
          </p:cNvPr>
          <p:cNvCxnSpPr/>
          <p:nvPr/>
        </p:nvCxnSpPr>
        <p:spPr>
          <a:xfrm>
            <a:off x="9748176" y="3312653"/>
            <a:ext cx="3895813" cy="895217"/>
          </a:xfrm>
          <a:prstGeom prst="straightConnector1">
            <a:avLst/>
          </a:prstGeom>
          <a:noFill/>
          <a:ln w="12700">
            <a:solidFill>
              <a:schemeClr val="accent1">
                <a:shade val="50000"/>
                <a:alpha val="50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9" name="자유형 59">
            <a:extLst>
              <a:ext uri="{FF2B5EF4-FFF2-40B4-BE49-F238E27FC236}">
                <a16:creationId xmlns:a16="http://schemas.microsoft.com/office/drawing/2014/main" id="{079C661E-06ED-44E0-8065-22F4A42A419A}"/>
              </a:ext>
            </a:extLst>
          </p:cNvPr>
          <p:cNvSpPr/>
          <p:nvPr/>
        </p:nvSpPr>
        <p:spPr>
          <a:xfrm>
            <a:off x="7464169" y="2268169"/>
            <a:ext cx="2679699" cy="1313172"/>
          </a:xfrm>
          <a:custGeom>
            <a:avLst/>
            <a:gdLst>
              <a:gd name="connsiteX0" fmla="*/ 0 w 2643076"/>
              <a:gd name="connsiteY0" fmla="*/ 0 h 1313172"/>
              <a:gd name="connsiteX1" fmla="*/ 2643076 w 2643076"/>
              <a:gd name="connsiteY1" fmla="*/ 0 h 1313172"/>
              <a:gd name="connsiteX2" fmla="*/ 2643076 w 2643076"/>
              <a:gd name="connsiteY2" fmla="*/ 929009 h 1313172"/>
              <a:gd name="connsiteX3" fmla="*/ 2643075 w 2643076"/>
              <a:gd name="connsiteY3" fmla="*/ 929009 h 1313172"/>
              <a:gd name="connsiteX4" fmla="*/ 2643075 w 2643076"/>
              <a:gd name="connsiteY4" fmla="*/ 1313172 h 1313172"/>
              <a:gd name="connsiteX5" fmla="*/ 562222 w 2643076"/>
              <a:gd name="connsiteY5" fmla="*/ 1313172 h 1313172"/>
              <a:gd name="connsiteX6" fmla="*/ 562222 w 2643076"/>
              <a:gd name="connsiteY6" fmla="*/ 929009 h 1313172"/>
              <a:gd name="connsiteX7" fmla="*/ 0 w 2643076"/>
              <a:gd name="connsiteY7" fmla="*/ 929009 h 1313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076" h="1313172">
                <a:moveTo>
                  <a:pt x="0" y="0"/>
                </a:moveTo>
                <a:lnTo>
                  <a:pt x="2643076" y="0"/>
                </a:lnTo>
                <a:lnTo>
                  <a:pt x="2643076" y="929009"/>
                </a:lnTo>
                <a:lnTo>
                  <a:pt x="2643075" y="929009"/>
                </a:lnTo>
                <a:lnTo>
                  <a:pt x="2643075" y="1313172"/>
                </a:lnTo>
                <a:lnTo>
                  <a:pt x="562222" y="1313172"/>
                </a:lnTo>
                <a:lnTo>
                  <a:pt x="562222" y="929009"/>
                </a:lnTo>
                <a:lnTo>
                  <a:pt x="0" y="929009"/>
                </a:lnTo>
                <a:close/>
              </a:path>
            </a:pathLst>
          </a:cu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7525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349A69-2E3A-4668-96C9-FB9E9C62D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E8B9FD-08BC-4CF7-A2D0-BCEA16C2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38703" y="6052912"/>
            <a:ext cx="9391650" cy="4277503"/>
            <a:chOff x="1331132" y="6311509"/>
            <a:chExt cx="9391650" cy="4277503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8592EB7-A0CA-4B77-ADFF-B0B89C908F6E}"/>
                </a:ext>
              </a:extLst>
            </p:cNvPr>
            <p:cNvGrpSpPr/>
            <p:nvPr/>
          </p:nvGrpSpPr>
          <p:grpSpPr>
            <a:xfrm>
              <a:off x="1331132" y="6311509"/>
              <a:ext cx="9391650" cy="4048125"/>
              <a:chOff x="3419364" y="4773692"/>
              <a:chExt cx="9391650" cy="4048125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22E476AD-5F2E-4436-A459-0C4839736D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19364" y="4773692"/>
                <a:ext cx="6029325" cy="4048125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B634356A-9911-4911-A7A8-3647C227D1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58214" y="5259467"/>
                <a:ext cx="3352800" cy="3076575"/>
              </a:xfrm>
              <a:prstGeom prst="rect">
                <a:avLst/>
              </a:prstGeom>
            </p:spPr>
          </p:pic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97460A59-8FDC-4C5A-817D-8A14E711E7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58175" y="6649738"/>
                <a:ext cx="1749921" cy="1751312"/>
              </a:xfrm>
              <a:prstGeom prst="straightConnector1">
                <a:avLst/>
              </a:prstGeom>
              <a:noFill/>
              <a:ln w="508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0AFB7D-1C32-4E57-98B0-3AF87123E046}"/>
                </a:ext>
              </a:extLst>
            </p:cNvPr>
            <p:cNvSpPr txBox="1"/>
            <p:nvPr/>
          </p:nvSpPr>
          <p:spPr>
            <a:xfrm>
              <a:off x="2884505" y="10342791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mbd_sys_pil2_3_External_comport.png &gt;</a:t>
              </a:r>
              <a:endParaRPr lang="ko-KR" altLang="en-US" sz="1600" b="1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827076" y="1626042"/>
            <a:ext cx="11489879" cy="4190836"/>
            <a:chOff x="827076" y="1626042"/>
            <a:chExt cx="11489879" cy="419083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13A2ED5-3D97-4153-B186-49B175EF9234}"/>
                </a:ext>
              </a:extLst>
            </p:cNvPr>
            <p:cNvGrpSpPr/>
            <p:nvPr/>
          </p:nvGrpSpPr>
          <p:grpSpPr>
            <a:xfrm>
              <a:off x="827076" y="1626042"/>
              <a:ext cx="11489879" cy="3886200"/>
              <a:chOff x="578296" y="5076825"/>
              <a:chExt cx="11489879" cy="388620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D0267F67-A46E-4E00-B272-F9CD4B7937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19825" y="5076825"/>
                <a:ext cx="5848350" cy="3886200"/>
              </a:xfrm>
              <a:prstGeom prst="rect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2381E224-7F7B-41D1-92A9-54AC5C65B8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 rot="1658138">
                <a:off x="578296" y="5076825"/>
                <a:ext cx="5152408" cy="3291272"/>
              </a:xfrm>
              <a:prstGeom prst="rect">
                <a:avLst/>
              </a:prstGeom>
            </p:spPr>
          </p:pic>
          <p:sp>
            <p:nvSpPr>
              <p:cNvPr id="8" name="평행 사변형 7">
                <a:extLst>
                  <a:ext uri="{FF2B5EF4-FFF2-40B4-BE49-F238E27FC236}">
                    <a16:creationId xmlns:a16="http://schemas.microsoft.com/office/drawing/2014/main" id="{EFE01FDB-2F43-4E62-8298-699C47CB78B6}"/>
                  </a:ext>
                </a:extLst>
              </p:cNvPr>
              <p:cNvSpPr/>
              <p:nvPr/>
            </p:nvSpPr>
            <p:spPr>
              <a:xfrm flipH="1">
                <a:off x="4535488" y="6047817"/>
                <a:ext cx="1152128" cy="1512168"/>
              </a:xfrm>
              <a:prstGeom prst="parallelogram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45C463D-0D7F-4527-A860-913EF818126C}"/>
                  </a:ext>
                </a:extLst>
              </p:cNvPr>
              <p:cNvSpPr/>
              <p:nvPr/>
            </p:nvSpPr>
            <p:spPr>
              <a:xfrm>
                <a:off x="6229350" y="5095875"/>
                <a:ext cx="5819775" cy="3857625"/>
              </a:xfrm>
              <a:prstGeom prst="rect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평행 사변형 9">
                <a:extLst>
                  <a:ext uri="{FF2B5EF4-FFF2-40B4-BE49-F238E27FC236}">
                    <a16:creationId xmlns:a16="http://schemas.microsoft.com/office/drawing/2014/main" id="{3F76733A-D676-4F9E-93A7-AAB67C03C0F4}"/>
                  </a:ext>
                </a:extLst>
              </p:cNvPr>
              <p:cNvSpPr/>
              <p:nvPr/>
            </p:nvSpPr>
            <p:spPr>
              <a:xfrm flipH="1">
                <a:off x="5405905" y="5095874"/>
                <a:ext cx="825996" cy="3848099"/>
              </a:xfrm>
              <a:custGeom>
                <a:avLst/>
                <a:gdLst>
                  <a:gd name="connsiteX0" fmla="*/ 0 w 1152128"/>
                  <a:gd name="connsiteY0" fmla="*/ 3857624 h 3857624"/>
                  <a:gd name="connsiteX1" fmla="*/ 288032 w 1152128"/>
                  <a:gd name="connsiteY1" fmla="*/ 0 h 3857624"/>
                  <a:gd name="connsiteX2" fmla="*/ 1152128 w 1152128"/>
                  <a:gd name="connsiteY2" fmla="*/ 0 h 3857624"/>
                  <a:gd name="connsiteX3" fmla="*/ 864096 w 1152128"/>
                  <a:gd name="connsiteY3" fmla="*/ 3857624 h 3857624"/>
                  <a:gd name="connsiteX4" fmla="*/ 0 w 1152128"/>
                  <a:gd name="connsiteY4" fmla="*/ 3857624 h 3857624"/>
                  <a:gd name="connsiteX0" fmla="*/ 7243 w 864096"/>
                  <a:gd name="connsiteY0" fmla="*/ 3848099 h 3857624"/>
                  <a:gd name="connsiteX1" fmla="*/ 0 w 864096"/>
                  <a:gd name="connsiteY1" fmla="*/ 0 h 3857624"/>
                  <a:gd name="connsiteX2" fmla="*/ 864096 w 864096"/>
                  <a:gd name="connsiteY2" fmla="*/ 0 h 3857624"/>
                  <a:gd name="connsiteX3" fmla="*/ 576064 w 864096"/>
                  <a:gd name="connsiteY3" fmla="*/ 3857624 h 3857624"/>
                  <a:gd name="connsiteX4" fmla="*/ 7243 w 864096"/>
                  <a:gd name="connsiteY4" fmla="*/ 3848099 h 3857624"/>
                  <a:gd name="connsiteX0" fmla="*/ 7243 w 864096"/>
                  <a:gd name="connsiteY0" fmla="*/ 3848099 h 3848099"/>
                  <a:gd name="connsiteX1" fmla="*/ 0 w 864096"/>
                  <a:gd name="connsiteY1" fmla="*/ 0 h 3848099"/>
                  <a:gd name="connsiteX2" fmla="*/ 864096 w 864096"/>
                  <a:gd name="connsiteY2" fmla="*/ 0 h 3848099"/>
                  <a:gd name="connsiteX3" fmla="*/ 537964 w 864096"/>
                  <a:gd name="connsiteY3" fmla="*/ 2486024 h 3848099"/>
                  <a:gd name="connsiteX4" fmla="*/ 7243 w 864096"/>
                  <a:gd name="connsiteY4" fmla="*/ 3848099 h 3848099"/>
                  <a:gd name="connsiteX0" fmla="*/ 7243 w 825996"/>
                  <a:gd name="connsiteY0" fmla="*/ 3848099 h 3848099"/>
                  <a:gd name="connsiteX1" fmla="*/ 0 w 825996"/>
                  <a:gd name="connsiteY1" fmla="*/ 0 h 3848099"/>
                  <a:gd name="connsiteX2" fmla="*/ 825996 w 825996"/>
                  <a:gd name="connsiteY2" fmla="*/ 952500 h 3848099"/>
                  <a:gd name="connsiteX3" fmla="*/ 537964 w 825996"/>
                  <a:gd name="connsiteY3" fmla="*/ 2486024 h 3848099"/>
                  <a:gd name="connsiteX4" fmla="*/ 7243 w 825996"/>
                  <a:gd name="connsiteY4" fmla="*/ 3848099 h 384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5996" h="3848099">
                    <a:moveTo>
                      <a:pt x="7243" y="3848099"/>
                    </a:moveTo>
                    <a:cubicBezTo>
                      <a:pt x="4829" y="2565399"/>
                      <a:pt x="2414" y="1282700"/>
                      <a:pt x="0" y="0"/>
                    </a:cubicBezTo>
                    <a:lnTo>
                      <a:pt x="825996" y="952500"/>
                    </a:lnTo>
                    <a:lnTo>
                      <a:pt x="537964" y="2486024"/>
                    </a:lnTo>
                    <a:lnTo>
                      <a:pt x="7243" y="3848099"/>
                    </a:lnTo>
                    <a:close/>
                  </a:path>
                </a:pathLst>
              </a:custGeom>
              <a:solidFill>
                <a:srgbClr val="0000FF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3429563" y="5570657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mbd_hw_tms320f28069_evb_pinout.png 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12823031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c280x Simulink Peripherals Block </a:t>
            </a:r>
            <a:r>
              <a:rPr lang="ko-KR" altLang="en-US"/>
              <a:t>예제 커넥터 연결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267F67-A46E-4E00-B272-F9CD4B79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921" y="1547317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9309313" y="6088041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c280x_gpio_pwm_adc.slx &gt;</a:t>
            </a:r>
            <a:endParaRPr lang="ko-KR" altLang="en-US" sz="16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4931693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4470399"/>
            <a:ext cx="1447611" cy="461293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12" idx="1"/>
            <a:endCxn id="13" idx="1"/>
          </p:cNvCxnSpPr>
          <p:nvPr/>
        </p:nvCxnSpPr>
        <p:spPr>
          <a:xfrm rot="10800000">
            <a:off x="9316569" y="4701047"/>
            <a:ext cx="12700" cy="481559"/>
          </a:xfrm>
          <a:prstGeom prst="bentConnector3">
            <a:avLst>
              <a:gd name="adj1" fmla="val 43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778470" y="5191386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</a:t>
            </a:r>
            <a:endParaRPr lang="ko-KR" altLang="en-US" sz="16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778470" y="4379954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In</a:t>
            </a:r>
            <a:endParaRPr lang="ko-KR" altLang="en-US" sz="1600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0757830" y="4931693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21" idx="2"/>
          </p:cNvCxnSpPr>
          <p:nvPr/>
        </p:nvCxnSpPr>
        <p:spPr>
          <a:xfrm rot="16200000" flipH="1">
            <a:off x="11764894" y="5150258"/>
            <a:ext cx="403613" cy="970129"/>
          </a:xfrm>
          <a:prstGeom prst="bentConnector2">
            <a:avLst/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2426365" y="5684429"/>
            <a:ext cx="13261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RedLED Out</a:t>
            </a:r>
            <a:endParaRPr lang="ko-KR" altLang="en-US" sz="16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2241401" y="1570882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1570882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0" name="꺾인 연결선 29"/>
          <p:cNvCxnSpPr>
            <a:stCxn id="28" idx="0"/>
            <a:endCxn id="27" idx="0"/>
          </p:cNvCxnSpPr>
          <p:nvPr/>
        </p:nvCxnSpPr>
        <p:spPr>
          <a:xfrm rot="16200000" flipV="1">
            <a:off x="13689013" y="847076"/>
            <a:ext cx="12700" cy="1447611"/>
          </a:xfrm>
          <a:prstGeom prst="bentConnector3">
            <a:avLst>
              <a:gd name="adj1" fmla="val 18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3947417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3479799"/>
            <a:ext cx="1447611" cy="467617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2" name="꺾인 연결선 41"/>
          <p:cNvCxnSpPr>
            <a:stCxn id="38" idx="3"/>
            <a:endCxn id="39" idx="3"/>
          </p:cNvCxnSpPr>
          <p:nvPr/>
        </p:nvCxnSpPr>
        <p:spPr>
          <a:xfrm flipV="1">
            <a:off x="15136623" y="3713608"/>
            <a:ext cx="12700" cy="484721"/>
          </a:xfrm>
          <a:prstGeom prst="bentConnector3">
            <a:avLst>
              <a:gd name="adj1" fmla="val 46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4226186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</a:t>
            </a:r>
            <a:endParaRPr lang="ko-KR" altLang="en-US" sz="1600" b="1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3414754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In</a:t>
            </a:r>
            <a:endParaRPr lang="ko-KR" altLang="en-US" sz="1600" b="1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D0267F67-A46E-4E00-B272-F9CD4B79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921" y="7121411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9309313" y="11662135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c280x_gpio_pwm_adc_qep.slx &gt;</a:t>
            </a:r>
            <a:endParaRPr lang="ko-KR" altLang="en-US" sz="1600" b="1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10505787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71" name="꺾인 연결선 70"/>
          <p:cNvCxnSpPr>
            <a:stCxn id="69" idx="1"/>
          </p:cNvCxnSpPr>
          <p:nvPr/>
        </p:nvCxnSpPr>
        <p:spPr>
          <a:xfrm rot="10800000">
            <a:off x="8063881" y="10377855"/>
            <a:ext cx="1252689" cy="378844"/>
          </a:xfrm>
          <a:prstGeom prst="bentConnector3">
            <a:avLst>
              <a:gd name="adj1" fmla="val 5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243900" y="10765480"/>
            <a:ext cx="106256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Out_HallA</a:t>
            </a:r>
            <a:endParaRPr lang="ko-KR" altLang="en-US" sz="1600" b="1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9521511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82" name="꺾인 연결선 81"/>
          <p:cNvCxnSpPr>
            <a:stCxn id="80" idx="3"/>
          </p:cNvCxnSpPr>
          <p:nvPr/>
        </p:nvCxnSpPr>
        <p:spPr>
          <a:xfrm flipV="1">
            <a:off x="15136623" y="9360185"/>
            <a:ext cx="1064161" cy="412238"/>
          </a:xfrm>
          <a:prstGeom prst="bentConnector3">
            <a:avLst>
              <a:gd name="adj1" fmla="val 5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9800280"/>
            <a:ext cx="10101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Out_HallB</a:t>
            </a:r>
            <a:endParaRPr lang="ko-KR" altLang="en-US" sz="1600" b="1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89" y="3921611"/>
            <a:ext cx="7877411" cy="352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170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1D105AF-D442-4D12-AF42-11CFA3B7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9AB3B59-0282-4CB2-8C4B-E8D13898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6B46A6-2441-4B86-A3A6-A8CBEA1A8D12}"/>
              </a:ext>
            </a:extLst>
          </p:cNvPr>
          <p:cNvSpPr txBox="1"/>
          <p:nvPr/>
        </p:nvSpPr>
        <p:spPr>
          <a:xfrm>
            <a:off x="4875224" y="11501931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mbd_sys_mil_f7_mpu6050_interface.png &gt;</a:t>
            </a:r>
            <a:endParaRPr lang="ko-KR" altLang="en-US" sz="16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62AB1C0-D2C5-43A4-B09A-506B13D7C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657" y="2303401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C853A42-79B3-4B91-9599-FD71A2475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58138">
            <a:off x="1295128" y="2303401"/>
            <a:ext cx="5152408" cy="3291272"/>
          </a:xfrm>
          <a:prstGeom prst="rect">
            <a:avLst/>
          </a:prstGeom>
        </p:spPr>
      </p:pic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0EF5FBAA-8935-46DE-9B94-D8369BDC4BB0}"/>
              </a:ext>
            </a:extLst>
          </p:cNvPr>
          <p:cNvSpPr/>
          <p:nvPr/>
        </p:nvSpPr>
        <p:spPr>
          <a:xfrm flipH="1">
            <a:off x="5252320" y="3274393"/>
            <a:ext cx="1152128" cy="1512168"/>
          </a:xfrm>
          <a:prstGeom prst="parallelogram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68D059A-16C0-4EDA-9943-96B52473F132}"/>
              </a:ext>
            </a:extLst>
          </p:cNvPr>
          <p:cNvSpPr/>
          <p:nvPr/>
        </p:nvSpPr>
        <p:spPr>
          <a:xfrm>
            <a:off x="6946182" y="2322451"/>
            <a:ext cx="5819775" cy="385762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평행 사변형 9">
            <a:extLst>
              <a:ext uri="{FF2B5EF4-FFF2-40B4-BE49-F238E27FC236}">
                <a16:creationId xmlns:a16="http://schemas.microsoft.com/office/drawing/2014/main" id="{FE7615AA-B3FE-4CF9-BE33-3B7C59DAFFFA}"/>
              </a:ext>
            </a:extLst>
          </p:cNvPr>
          <p:cNvSpPr/>
          <p:nvPr/>
        </p:nvSpPr>
        <p:spPr>
          <a:xfrm flipH="1">
            <a:off x="6122737" y="2322450"/>
            <a:ext cx="825996" cy="3848099"/>
          </a:xfrm>
          <a:custGeom>
            <a:avLst/>
            <a:gdLst>
              <a:gd name="connsiteX0" fmla="*/ 0 w 1152128"/>
              <a:gd name="connsiteY0" fmla="*/ 3857624 h 3857624"/>
              <a:gd name="connsiteX1" fmla="*/ 288032 w 1152128"/>
              <a:gd name="connsiteY1" fmla="*/ 0 h 3857624"/>
              <a:gd name="connsiteX2" fmla="*/ 1152128 w 1152128"/>
              <a:gd name="connsiteY2" fmla="*/ 0 h 3857624"/>
              <a:gd name="connsiteX3" fmla="*/ 864096 w 1152128"/>
              <a:gd name="connsiteY3" fmla="*/ 3857624 h 3857624"/>
              <a:gd name="connsiteX4" fmla="*/ 0 w 1152128"/>
              <a:gd name="connsiteY4" fmla="*/ 3857624 h 3857624"/>
              <a:gd name="connsiteX0" fmla="*/ 7243 w 864096"/>
              <a:gd name="connsiteY0" fmla="*/ 3848099 h 3857624"/>
              <a:gd name="connsiteX1" fmla="*/ 0 w 864096"/>
              <a:gd name="connsiteY1" fmla="*/ 0 h 3857624"/>
              <a:gd name="connsiteX2" fmla="*/ 864096 w 864096"/>
              <a:gd name="connsiteY2" fmla="*/ 0 h 3857624"/>
              <a:gd name="connsiteX3" fmla="*/ 576064 w 864096"/>
              <a:gd name="connsiteY3" fmla="*/ 3857624 h 3857624"/>
              <a:gd name="connsiteX4" fmla="*/ 7243 w 864096"/>
              <a:gd name="connsiteY4" fmla="*/ 3848099 h 3857624"/>
              <a:gd name="connsiteX0" fmla="*/ 7243 w 864096"/>
              <a:gd name="connsiteY0" fmla="*/ 3848099 h 3848099"/>
              <a:gd name="connsiteX1" fmla="*/ 0 w 864096"/>
              <a:gd name="connsiteY1" fmla="*/ 0 h 3848099"/>
              <a:gd name="connsiteX2" fmla="*/ 864096 w 864096"/>
              <a:gd name="connsiteY2" fmla="*/ 0 h 3848099"/>
              <a:gd name="connsiteX3" fmla="*/ 537964 w 864096"/>
              <a:gd name="connsiteY3" fmla="*/ 2486024 h 3848099"/>
              <a:gd name="connsiteX4" fmla="*/ 7243 w 864096"/>
              <a:gd name="connsiteY4" fmla="*/ 3848099 h 3848099"/>
              <a:gd name="connsiteX0" fmla="*/ 7243 w 825996"/>
              <a:gd name="connsiteY0" fmla="*/ 3848099 h 3848099"/>
              <a:gd name="connsiteX1" fmla="*/ 0 w 825996"/>
              <a:gd name="connsiteY1" fmla="*/ 0 h 3848099"/>
              <a:gd name="connsiteX2" fmla="*/ 825996 w 825996"/>
              <a:gd name="connsiteY2" fmla="*/ 952500 h 3848099"/>
              <a:gd name="connsiteX3" fmla="*/ 537964 w 825996"/>
              <a:gd name="connsiteY3" fmla="*/ 2486024 h 3848099"/>
              <a:gd name="connsiteX4" fmla="*/ 7243 w 825996"/>
              <a:gd name="connsiteY4" fmla="*/ 3848099 h 3848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996" h="3848099">
                <a:moveTo>
                  <a:pt x="7243" y="3848099"/>
                </a:moveTo>
                <a:cubicBezTo>
                  <a:pt x="4829" y="2565399"/>
                  <a:pt x="2414" y="1282700"/>
                  <a:pt x="0" y="0"/>
                </a:cubicBezTo>
                <a:lnTo>
                  <a:pt x="825996" y="952500"/>
                </a:lnTo>
                <a:lnTo>
                  <a:pt x="537964" y="2486024"/>
                </a:lnTo>
                <a:lnTo>
                  <a:pt x="7243" y="3848099"/>
                </a:lnTo>
                <a:close/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B480AB-2739-4EDE-B1E9-39174ADE68BE}"/>
              </a:ext>
            </a:extLst>
          </p:cNvPr>
          <p:cNvSpPr/>
          <p:nvPr/>
        </p:nvSpPr>
        <p:spPr>
          <a:xfrm>
            <a:off x="11315700" y="5676899"/>
            <a:ext cx="1450258" cy="493649"/>
          </a:xfrm>
          <a:prstGeom prst="rect">
            <a:avLst/>
          </a:prstGeom>
          <a:solidFill>
            <a:schemeClr val="accent6">
              <a:lumMod val="50000"/>
              <a:alpha val="2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C2955A-8076-41FB-BCCD-D0CE243FCAF7}"/>
              </a:ext>
            </a:extLst>
          </p:cNvPr>
          <p:cNvSpPr/>
          <p:nvPr/>
        </p:nvSpPr>
        <p:spPr>
          <a:xfrm>
            <a:off x="11315700" y="2322451"/>
            <a:ext cx="1450258" cy="47409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8C20B9C6-EAFE-4F85-95F2-949FABA09FDD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12765958" y="2559496"/>
            <a:ext cx="1157861" cy="2395132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77178876-5686-46C0-B415-E22EA28AD538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 flipV="1">
            <a:off x="12765958" y="3404241"/>
            <a:ext cx="1157861" cy="2519483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B05A3ECB-C7E7-4923-AA1E-A7FDE7B5D494}"/>
              </a:ext>
            </a:extLst>
          </p:cNvPr>
          <p:cNvCxnSpPr>
            <a:cxnSpLocks/>
            <a:stCxn id="40" idx="3"/>
            <a:endCxn id="19" idx="1"/>
          </p:cNvCxnSpPr>
          <p:nvPr/>
        </p:nvCxnSpPr>
        <p:spPr>
          <a:xfrm>
            <a:off x="8396439" y="3530395"/>
            <a:ext cx="5527380" cy="117440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4AB7EAA-6762-4B82-80BE-382C9794881D}"/>
              </a:ext>
            </a:extLst>
          </p:cNvPr>
          <p:cNvSpPr/>
          <p:nvPr/>
        </p:nvSpPr>
        <p:spPr>
          <a:xfrm>
            <a:off x="6946181" y="3283570"/>
            <a:ext cx="1450258" cy="493649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C5160A2-C1B8-4099-968F-E82CBA68F838}"/>
              </a:ext>
            </a:extLst>
          </p:cNvPr>
          <p:cNvSpPr/>
          <p:nvPr/>
        </p:nvSpPr>
        <p:spPr>
          <a:xfrm>
            <a:off x="6946181" y="3772175"/>
            <a:ext cx="1450258" cy="469625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FFD56E5-AA53-4E67-A3D1-A9D63E4A29AD}"/>
              </a:ext>
            </a:extLst>
          </p:cNvPr>
          <p:cNvSpPr/>
          <p:nvPr/>
        </p:nvSpPr>
        <p:spPr>
          <a:xfrm>
            <a:off x="6946181" y="4241800"/>
            <a:ext cx="1450258" cy="488950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52C9FB17-1612-40F6-B6AB-24FF102CE3C5}"/>
              </a:ext>
            </a:extLst>
          </p:cNvPr>
          <p:cNvCxnSpPr>
            <a:cxnSpLocks/>
            <a:stCxn id="41" idx="3"/>
            <a:endCxn id="20" idx="1"/>
          </p:cNvCxnSpPr>
          <p:nvPr/>
        </p:nvCxnSpPr>
        <p:spPr>
          <a:xfrm flipV="1">
            <a:off x="8396439" y="3902911"/>
            <a:ext cx="5527380" cy="10407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rgbClr val="FFFF66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E7BA6AD9-CD0A-4430-90E2-393D2EB4C524}"/>
              </a:ext>
            </a:extLst>
          </p:cNvPr>
          <p:cNvCxnSpPr>
            <a:cxnSpLocks/>
            <a:stCxn id="42" idx="3"/>
            <a:endCxn id="21" idx="1"/>
          </p:cNvCxnSpPr>
          <p:nvPr/>
        </p:nvCxnSpPr>
        <p:spPr>
          <a:xfrm>
            <a:off x="8396439" y="4486275"/>
            <a:ext cx="5527380" cy="212001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rgbClr val="FFC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4" name="그림 53">
            <a:extLst>
              <a:ext uri="{FF2B5EF4-FFF2-40B4-BE49-F238E27FC236}">
                <a16:creationId xmlns:a16="http://schemas.microsoft.com/office/drawing/2014/main" id="{13D5398B-48D6-4ABB-BE55-EE1AD8A1A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9732" y="3019317"/>
            <a:ext cx="1655396" cy="205125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12DC93-0C9D-4AE4-B711-516719D1019A}"/>
              </a:ext>
            </a:extLst>
          </p:cNvPr>
          <p:cNvSpPr/>
          <p:nvPr/>
        </p:nvSpPr>
        <p:spPr>
          <a:xfrm>
            <a:off x="13923819" y="4834306"/>
            <a:ext cx="228675" cy="240644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8BBF254-DDCC-4532-A5A6-03641275A0A8}"/>
              </a:ext>
            </a:extLst>
          </p:cNvPr>
          <p:cNvSpPr/>
          <p:nvPr/>
        </p:nvSpPr>
        <p:spPr>
          <a:xfrm>
            <a:off x="13923819" y="3283919"/>
            <a:ext cx="228675" cy="240644"/>
          </a:xfrm>
          <a:prstGeom prst="rect">
            <a:avLst/>
          </a:prstGeom>
          <a:solidFill>
            <a:schemeClr val="accent6">
              <a:lumMod val="50000"/>
              <a:alpha val="2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5A3501-7375-4F8D-B770-BD65065C1FAE}"/>
              </a:ext>
            </a:extLst>
          </p:cNvPr>
          <p:cNvSpPr/>
          <p:nvPr/>
        </p:nvSpPr>
        <p:spPr>
          <a:xfrm>
            <a:off x="13923819" y="3527513"/>
            <a:ext cx="228675" cy="240644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60947C-49C3-412C-81B7-4D8C5743D631}"/>
              </a:ext>
            </a:extLst>
          </p:cNvPr>
          <p:cNvSpPr/>
          <p:nvPr/>
        </p:nvSpPr>
        <p:spPr>
          <a:xfrm>
            <a:off x="13923819" y="3782589"/>
            <a:ext cx="228675" cy="24064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611E20-1019-46B7-9592-89EC4773B57D}"/>
              </a:ext>
            </a:extLst>
          </p:cNvPr>
          <p:cNvSpPr/>
          <p:nvPr/>
        </p:nvSpPr>
        <p:spPr>
          <a:xfrm>
            <a:off x="13923819" y="4577954"/>
            <a:ext cx="228675" cy="240644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6D1CF076-B5FD-467B-8AF6-566ECB243197}"/>
              </a:ext>
            </a:extLst>
          </p:cNvPr>
          <p:cNvGrpSpPr/>
          <p:nvPr/>
        </p:nvGrpSpPr>
        <p:grpSpPr>
          <a:xfrm>
            <a:off x="2663280" y="7495177"/>
            <a:ext cx="14408620" cy="3889717"/>
            <a:chOff x="2663280" y="7495177"/>
            <a:chExt cx="14408620" cy="3889717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4EFBB7C0-8327-4D05-ABAC-B9857320237C}"/>
                </a:ext>
              </a:extLst>
            </p:cNvPr>
            <p:cNvGrpSpPr/>
            <p:nvPr/>
          </p:nvGrpSpPr>
          <p:grpSpPr>
            <a:xfrm flipH="1">
              <a:off x="11919492" y="7495177"/>
              <a:ext cx="5152408" cy="3291272"/>
              <a:chOff x="827076" y="6839905"/>
              <a:chExt cx="5152408" cy="3291272"/>
            </a:xfrm>
          </p:grpSpPr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3780FD3E-4D61-4128-A97E-DC69B4DBF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 rot="1658138">
                <a:off x="827076" y="6839905"/>
                <a:ext cx="5152408" cy="3291272"/>
              </a:xfrm>
              <a:prstGeom prst="rect">
                <a:avLst/>
              </a:prstGeom>
            </p:spPr>
          </p:pic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6DD3F7E-BEC1-49A0-8EF8-2D467B7F6A59}"/>
                  </a:ext>
                </a:extLst>
              </p:cNvPr>
              <p:cNvSpPr/>
              <p:nvPr/>
            </p:nvSpPr>
            <p:spPr>
              <a:xfrm flipH="1">
                <a:off x="4784268" y="7810897"/>
                <a:ext cx="1152128" cy="1512168"/>
              </a:xfrm>
              <a:prstGeom prst="parallelogram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평행 사변형 9">
              <a:extLst>
                <a:ext uri="{FF2B5EF4-FFF2-40B4-BE49-F238E27FC236}">
                  <a16:creationId xmlns:a16="http://schemas.microsoft.com/office/drawing/2014/main" id="{8BDBD045-27E0-4EB8-B158-531C2FF67C07}"/>
                </a:ext>
              </a:extLst>
            </p:cNvPr>
            <p:cNvSpPr/>
            <p:nvPr/>
          </p:nvSpPr>
          <p:spPr>
            <a:xfrm>
              <a:off x="11422974" y="7495177"/>
              <a:ext cx="825996" cy="3848099"/>
            </a:xfrm>
            <a:custGeom>
              <a:avLst/>
              <a:gdLst>
                <a:gd name="connsiteX0" fmla="*/ 0 w 1152128"/>
                <a:gd name="connsiteY0" fmla="*/ 3857624 h 3857624"/>
                <a:gd name="connsiteX1" fmla="*/ 288032 w 1152128"/>
                <a:gd name="connsiteY1" fmla="*/ 0 h 3857624"/>
                <a:gd name="connsiteX2" fmla="*/ 1152128 w 1152128"/>
                <a:gd name="connsiteY2" fmla="*/ 0 h 3857624"/>
                <a:gd name="connsiteX3" fmla="*/ 864096 w 1152128"/>
                <a:gd name="connsiteY3" fmla="*/ 3857624 h 3857624"/>
                <a:gd name="connsiteX4" fmla="*/ 0 w 1152128"/>
                <a:gd name="connsiteY4" fmla="*/ 3857624 h 3857624"/>
                <a:gd name="connsiteX0" fmla="*/ 7243 w 864096"/>
                <a:gd name="connsiteY0" fmla="*/ 3848099 h 3857624"/>
                <a:gd name="connsiteX1" fmla="*/ 0 w 864096"/>
                <a:gd name="connsiteY1" fmla="*/ 0 h 3857624"/>
                <a:gd name="connsiteX2" fmla="*/ 864096 w 864096"/>
                <a:gd name="connsiteY2" fmla="*/ 0 h 3857624"/>
                <a:gd name="connsiteX3" fmla="*/ 576064 w 864096"/>
                <a:gd name="connsiteY3" fmla="*/ 3857624 h 3857624"/>
                <a:gd name="connsiteX4" fmla="*/ 7243 w 864096"/>
                <a:gd name="connsiteY4" fmla="*/ 3848099 h 3857624"/>
                <a:gd name="connsiteX0" fmla="*/ 7243 w 864096"/>
                <a:gd name="connsiteY0" fmla="*/ 3848099 h 3848099"/>
                <a:gd name="connsiteX1" fmla="*/ 0 w 864096"/>
                <a:gd name="connsiteY1" fmla="*/ 0 h 3848099"/>
                <a:gd name="connsiteX2" fmla="*/ 864096 w 864096"/>
                <a:gd name="connsiteY2" fmla="*/ 0 h 3848099"/>
                <a:gd name="connsiteX3" fmla="*/ 537964 w 864096"/>
                <a:gd name="connsiteY3" fmla="*/ 2486024 h 3848099"/>
                <a:gd name="connsiteX4" fmla="*/ 7243 w 864096"/>
                <a:gd name="connsiteY4" fmla="*/ 3848099 h 3848099"/>
                <a:gd name="connsiteX0" fmla="*/ 7243 w 825996"/>
                <a:gd name="connsiteY0" fmla="*/ 3848099 h 3848099"/>
                <a:gd name="connsiteX1" fmla="*/ 0 w 825996"/>
                <a:gd name="connsiteY1" fmla="*/ 0 h 3848099"/>
                <a:gd name="connsiteX2" fmla="*/ 825996 w 825996"/>
                <a:gd name="connsiteY2" fmla="*/ 952500 h 3848099"/>
                <a:gd name="connsiteX3" fmla="*/ 537964 w 825996"/>
                <a:gd name="connsiteY3" fmla="*/ 2486024 h 3848099"/>
                <a:gd name="connsiteX4" fmla="*/ 7243 w 825996"/>
                <a:gd name="connsiteY4" fmla="*/ 3848099 h 384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5996" h="3848099">
                  <a:moveTo>
                    <a:pt x="7243" y="3848099"/>
                  </a:moveTo>
                  <a:cubicBezTo>
                    <a:pt x="4829" y="2565399"/>
                    <a:pt x="2414" y="1282700"/>
                    <a:pt x="0" y="0"/>
                  </a:cubicBezTo>
                  <a:lnTo>
                    <a:pt x="825996" y="952500"/>
                  </a:lnTo>
                  <a:lnTo>
                    <a:pt x="537964" y="2486024"/>
                  </a:lnTo>
                  <a:lnTo>
                    <a:pt x="7243" y="3848099"/>
                  </a:lnTo>
                  <a:close/>
                </a:path>
              </a:pathLst>
            </a:custGeom>
            <a:solidFill>
              <a:srgbClr val="0000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7C63427-39E9-4283-A136-7EA0A94A288B}"/>
                </a:ext>
              </a:extLst>
            </p:cNvPr>
            <p:cNvGrpSpPr/>
            <p:nvPr/>
          </p:nvGrpSpPr>
          <p:grpSpPr>
            <a:xfrm>
              <a:off x="5564123" y="7495177"/>
              <a:ext cx="5858693" cy="3889717"/>
              <a:chOff x="8761530" y="6724547"/>
              <a:chExt cx="5858693" cy="3889717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E24A09EB-33FB-4A0A-A613-F4904B0B93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87189"/>
              <a:stretch/>
            </p:blipFill>
            <p:spPr>
              <a:xfrm>
                <a:off x="8761530" y="10116401"/>
                <a:ext cx="5858693" cy="497863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195D0F70-5CE9-4E6C-B5AF-E38C85EEB6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2524" b="74077"/>
              <a:stretch/>
            </p:blipFill>
            <p:spPr>
              <a:xfrm>
                <a:off x="8761530" y="9631867"/>
                <a:ext cx="5858693" cy="520701"/>
              </a:xfrm>
              <a:prstGeom prst="rect">
                <a:avLst/>
              </a:prstGeom>
            </p:spPr>
          </p:pic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9E974F15-F4E8-4162-949C-DA8098256A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25093" b="62162"/>
              <a:stretch/>
            </p:blipFill>
            <p:spPr>
              <a:xfrm>
                <a:off x="8761530" y="9150048"/>
                <a:ext cx="5858693" cy="495300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E6CFBB27-F0E8-4A3D-A2C9-140BD68B52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37428" b="49827"/>
              <a:stretch/>
            </p:blipFill>
            <p:spPr>
              <a:xfrm>
                <a:off x="8761530" y="8674492"/>
                <a:ext cx="5858693" cy="495300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EA69307A-CBC8-46DD-BF2D-101C49FA77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49736" b="37519"/>
              <a:stretch/>
            </p:blipFill>
            <p:spPr>
              <a:xfrm>
                <a:off x="8772126" y="8189317"/>
                <a:ext cx="5848097" cy="495300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E23E9559-AA68-4150-A0E6-AC720BC453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62195" b="24733"/>
              <a:stretch/>
            </p:blipFill>
            <p:spPr>
              <a:xfrm>
                <a:off x="8761530" y="7700338"/>
                <a:ext cx="5858693" cy="508000"/>
              </a:xfrm>
              <a:prstGeom prst="rect">
                <a:avLst/>
              </a:prstGeom>
            </p:spPr>
          </p:pic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5B78BF05-341A-43FD-8353-0F3AC461EA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74436" b="12492"/>
              <a:stretch/>
            </p:blipFill>
            <p:spPr>
              <a:xfrm>
                <a:off x="8761530" y="7207110"/>
                <a:ext cx="5858693" cy="508000"/>
              </a:xfrm>
              <a:prstGeom prst="rect">
                <a:avLst/>
              </a:prstGeom>
            </p:spPr>
          </p:pic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DD15F5B3-1E17-4B32-B786-DAC994551E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87098"/>
              <a:stretch/>
            </p:blipFill>
            <p:spPr>
              <a:xfrm>
                <a:off x="8761530" y="6724547"/>
                <a:ext cx="5858693" cy="501378"/>
              </a:xfrm>
              <a:prstGeom prst="rect">
                <a:avLst/>
              </a:prstGeom>
            </p:spPr>
          </p:pic>
        </p:grp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807B4CE-5F39-4AD7-9099-F68F586F2356}"/>
                </a:ext>
              </a:extLst>
            </p:cNvPr>
            <p:cNvSpPr/>
            <p:nvPr/>
          </p:nvSpPr>
          <p:spPr>
            <a:xfrm>
              <a:off x="5589007" y="10896192"/>
              <a:ext cx="1450258" cy="474090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90ADB50-2E97-45F7-BD98-B3A33AF9F5EC}"/>
                </a:ext>
              </a:extLst>
            </p:cNvPr>
            <p:cNvGrpSpPr/>
            <p:nvPr/>
          </p:nvGrpSpPr>
          <p:grpSpPr>
            <a:xfrm>
              <a:off x="2663280" y="8355504"/>
              <a:ext cx="1733550" cy="2152650"/>
              <a:chOff x="2663280" y="8355504"/>
              <a:chExt cx="1733550" cy="2152650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66FC7F81-DB49-40E2-97E7-74749C1EA5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 flipV="1">
                <a:off x="2663280" y="8355504"/>
                <a:ext cx="1733550" cy="2152650"/>
              </a:xfrm>
              <a:prstGeom prst="rect">
                <a:avLst/>
              </a:prstGeom>
            </p:spPr>
          </p:pic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F59CEC61-DC17-477E-AE47-30764F3061EE}"/>
                  </a:ext>
                </a:extLst>
              </p:cNvPr>
              <p:cNvSpPr/>
              <p:nvPr/>
            </p:nvSpPr>
            <p:spPr>
              <a:xfrm>
                <a:off x="4122149" y="10175006"/>
                <a:ext cx="228675" cy="240644"/>
              </a:xfrm>
              <a:prstGeom prst="rect">
                <a:avLst/>
              </a:prstGeom>
              <a:solidFill>
                <a:srgbClr val="FF0000">
                  <a:alpha val="25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1790A9A-48BB-47A7-9D9B-DF76E24B8AD5}"/>
                  </a:ext>
                </a:extLst>
              </p:cNvPr>
              <p:cNvSpPr/>
              <p:nvPr/>
            </p:nvSpPr>
            <p:spPr>
              <a:xfrm>
                <a:off x="4122149" y="9920073"/>
                <a:ext cx="228675" cy="240644"/>
              </a:xfrm>
              <a:prstGeom prst="rect">
                <a:avLst/>
              </a:prstGeom>
              <a:solidFill>
                <a:schemeClr val="accent6">
                  <a:lumMod val="50000"/>
                  <a:alpha val="2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032E49D5-772F-4DE1-8F64-A3A1368BA23E}"/>
                  </a:ext>
                </a:extLst>
              </p:cNvPr>
              <p:cNvSpPr/>
              <p:nvPr/>
            </p:nvSpPr>
            <p:spPr>
              <a:xfrm>
                <a:off x="4122149" y="9660377"/>
                <a:ext cx="228675" cy="240644"/>
              </a:xfrm>
              <a:prstGeom prst="rect">
                <a:avLst/>
              </a:prstGeom>
              <a:solidFill>
                <a:srgbClr val="00B050">
                  <a:alpha val="25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A7D96D0-FBCE-4DF6-A4A0-8286DE53EB5C}"/>
                  </a:ext>
                </a:extLst>
              </p:cNvPr>
              <p:cNvSpPr/>
              <p:nvPr/>
            </p:nvSpPr>
            <p:spPr>
              <a:xfrm>
                <a:off x="4122149" y="9393979"/>
                <a:ext cx="228675" cy="24064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A1745095-52C3-4127-AE66-3800802005A3}"/>
                  </a:ext>
                </a:extLst>
              </p:cNvPr>
              <p:cNvSpPr/>
              <p:nvPr/>
            </p:nvSpPr>
            <p:spPr>
              <a:xfrm>
                <a:off x="4122149" y="8392593"/>
                <a:ext cx="228675" cy="240644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5C60F55-BDD5-42B7-8073-0ACD2ECA4C32}"/>
                </a:ext>
              </a:extLst>
            </p:cNvPr>
            <p:cNvSpPr/>
            <p:nvPr/>
          </p:nvSpPr>
          <p:spPr>
            <a:xfrm>
              <a:off x="9957331" y="9924446"/>
              <a:ext cx="1428219" cy="493649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506AA2B-619A-4F3E-BDC5-B7F56ED34479}"/>
                </a:ext>
              </a:extLst>
            </p:cNvPr>
            <p:cNvSpPr/>
            <p:nvPr/>
          </p:nvSpPr>
          <p:spPr>
            <a:xfrm>
              <a:off x="9957331" y="9436643"/>
              <a:ext cx="1421869" cy="469625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6D42905A-6825-492A-AAD7-D3A4A268CAA4}"/>
                </a:ext>
              </a:extLst>
            </p:cNvPr>
            <p:cNvSpPr/>
            <p:nvPr/>
          </p:nvSpPr>
          <p:spPr>
            <a:xfrm>
              <a:off x="9957331" y="8974234"/>
              <a:ext cx="1428219" cy="488950"/>
            </a:xfrm>
            <a:prstGeom prst="rect">
              <a:avLst/>
            </a:prstGeom>
            <a:solidFill>
              <a:srgbClr val="FFC000">
                <a:alpha val="25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65" name="연결선: 꺾임 64">
              <a:extLst>
                <a:ext uri="{FF2B5EF4-FFF2-40B4-BE49-F238E27FC236}">
                  <a16:creationId xmlns:a16="http://schemas.microsoft.com/office/drawing/2014/main" id="{A8D3DD5B-6E7E-467C-AEEF-35E809AC2FB7}"/>
                </a:ext>
              </a:extLst>
            </p:cNvPr>
            <p:cNvCxnSpPr>
              <a:cxnSpLocks/>
              <a:stCxn id="56" idx="3"/>
              <a:endCxn id="67" idx="1"/>
            </p:cNvCxnSpPr>
            <p:nvPr/>
          </p:nvCxnSpPr>
          <p:spPr>
            <a:xfrm flipV="1">
              <a:off x="4350824" y="7765204"/>
              <a:ext cx="1208517" cy="2275191"/>
            </a:xfrm>
            <a:prstGeom prst="bentConnector3">
              <a:avLst>
                <a:gd name="adj1" fmla="val 50000"/>
              </a:avLst>
            </a:prstGeom>
            <a:noFill/>
            <a:ln w="508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3F161D9D-4009-420E-994C-C99523F7C721}"/>
                </a:ext>
              </a:extLst>
            </p:cNvPr>
            <p:cNvSpPr/>
            <p:nvPr/>
          </p:nvSpPr>
          <p:spPr>
            <a:xfrm>
              <a:off x="5559341" y="7518379"/>
              <a:ext cx="1450258" cy="493649"/>
            </a:xfrm>
            <a:prstGeom prst="rect">
              <a:avLst/>
            </a:prstGeom>
            <a:solidFill>
              <a:schemeClr val="accent6">
                <a:lumMod val="50000"/>
                <a:alpha val="2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74" name="연결선: 꺾임 73">
              <a:extLst>
                <a:ext uri="{FF2B5EF4-FFF2-40B4-BE49-F238E27FC236}">
                  <a16:creationId xmlns:a16="http://schemas.microsoft.com/office/drawing/2014/main" id="{911907A6-24F0-4E47-892C-D7BEBC8D918C}"/>
                </a:ext>
              </a:extLst>
            </p:cNvPr>
            <p:cNvCxnSpPr>
              <a:cxnSpLocks/>
              <a:stCxn id="55" idx="3"/>
              <a:endCxn id="53" idx="1"/>
            </p:cNvCxnSpPr>
            <p:nvPr/>
          </p:nvCxnSpPr>
          <p:spPr>
            <a:xfrm>
              <a:off x="4350824" y="10295328"/>
              <a:ext cx="1238183" cy="837909"/>
            </a:xfrm>
            <a:prstGeom prst="bentConnector3">
              <a:avLst>
                <a:gd name="adj1" fmla="val 50000"/>
              </a:avLst>
            </a:prstGeom>
            <a:noFill/>
            <a:ln w="50800">
              <a:solidFill>
                <a:srgbClr val="FF0000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7" name="연결선: 꺾임 76">
              <a:extLst>
                <a:ext uri="{FF2B5EF4-FFF2-40B4-BE49-F238E27FC236}">
                  <a16:creationId xmlns:a16="http://schemas.microsoft.com/office/drawing/2014/main" id="{5EC7C6F3-FD21-4F3F-BD7C-FBA19C048AF4}"/>
                </a:ext>
              </a:extLst>
            </p:cNvPr>
            <p:cNvCxnSpPr>
              <a:cxnSpLocks/>
              <a:stCxn id="64" idx="1"/>
              <a:endCxn id="59" idx="3"/>
            </p:cNvCxnSpPr>
            <p:nvPr/>
          </p:nvCxnSpPr>
          <p:spPr>
            <a:xfrm rot="10800000">
              <a:off x="4350825" y="8512915"/>
              <a:ext cx="5606507" cy="705794"/>
            </a:xfrm>
            <a:prstGeom prst="bentConnector3">
              <a:avLst>
                <a:gd name="adj1" fmla="val 81066"/>
              </a:avLst>
            </a:prstGeom>
            <a:noFill/>
            <a:ln w="50800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" name="연결선: 꺾임 79">
              <a:extLst>
                <a:ext uri="{FF2B5EF4-FFF2-40B4-BE49-F238E27FC236}">
                  <a16:creationId xmlns:a16="http://schemas.microsoft.com/office/drawing/2014/main" id="{580EA66C-96FC-44B9-9AE4-63CFFDFF6C01}"/>
                </a:ext>
              </a:extLst>
            </p:cNvPr>
            <p:cNvCxnSpPr>
              <a:cxnSpLocks/>
              <a:stCxn id="63" idx="1"/>
              <a:endCxn id="58" idx="3"/>
            </p:cNvCxnSpPr>
            <p:nvPr/>
          </p:nvCxnSpPr>
          <p:spPr>
            <a:xfrm rot="10800000">
              <a:off x="4350825" y="9514302"/>
              <a:ext cx="5606507" cy="157155"/>
            </a:xfrm>
            <a:prstGeom prst="bentConnector3">
              <a:avLst>
                <a:gd name="adj1" fmla="val 83655"/>
              </a:avLst>
            </a:prstGeom>
            <a:noFill/>
            <a:ln w="50800">
              <a:solidFill>
                <a:srgbClr val="FFFF66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3" name="연결선: 꺾임 82">
              <a:extLst>
                <a:ext uri="{FF2B5EF4-FFF2-40B4-BE49-F238E27FC236}">
                  <a16:creationId xmlns:a16="http://schemas.microsoft.com/office/drawing/2014/main" id="{208CF604-6BCE-40AE-BA70-9B4F14F70CFA}"/>
                </a:ext>
              </a:extLst>
            </p:cNvPr>
            <p:cNvCxnSpPr>
              <a:cxnSpLocks/>
              <a:stCxn id="60" idx="1"/>
              <a:endCxn id="57" idx="3"/>
            </p:cNvCxnSpPr>
            <p:nvPr/>
          </p:nvCxnSpPr>
          <p:spPr>
            <a:xfrm rot="10800000">
              <a:off x="4350825" y="9780699"/>
              <a:ext cx="5606507" cy="390572"/>
            </a:xfrm>
            <a:prstGeom prst="bentConnector3">
              <a:avLst>
                <a:gd name="adj1" fmla="val 85985"/>
              </a:avLst>
            </a:prstGeom>
            <a:noFill/>
            <a:ln w="50800">
              <a:solidFill>
                <a:srgbClr val="00B05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8368714-1B00-4FD8-A23A-DE85E3AEE5C3}"/>
                </a:ext>
              </a:extLst>
            </p:cNvPr>
            <p:cNvSpPr/>
            <p:nvPr/>
          </p:nvSpPr>
          <p:spPr>
            <a:xfrm>
              <a:off x="5559499" y="7509464"/>
              <a:ext cx="5840238" cy="38576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57600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571854" y="2784013"/>
            <a:ext cx="5664754" cy="3602216"/>
            <a:chOff x="992900" y="959511"/>
            <a:chExt cx="5664754" cy="360221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2900" y="959511"/>
              <a:ext cx="4480471" cy="3602216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0869" y="3834332"/>
              <a:ext cx="1829938" cy="478157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84618" y="2088611"/>
              <a:ext cx="2173036" cy="1364737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2475785" y="2342947"/>
              <a:ext cx="736108" cy="380530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25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484488" y="2087181"/>
              <a:ext cx="2170895" cy="1353690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25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369736" y="4039738"/>
              <a:ext cx="1004350" cy="368054"/>
            </a:xfrm>
            <a:prstGeom prst="rect">
              <a:avLst/>
            </a:prstGeom>
            <a:solidFill>
              <a:schemeClr val="bg1">
                <a:lumMod val="85000"/>
                <a:alpha val="2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590537" y="3777733"/>
              <a:ext cx="1871461" cy="555201"/>
            </a:xfrm>
            <a:prstGeom prst="rect">
              <a:avLst/>
            </a:prstGeom>
            <a:solidFill>
              <a:schemeClr val="bg1">
                <a:lumMod val="85000"/>
                <a:alpha val="2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순서도: 수동 연산 10"/>
            <p:cNvSpPr/>
            <p:nvPr/>
          </p:nvSpPr>
          <p:spPr>
            <a:xfrm rot="5400000">
              <a:off x="3184995" y="2123970"/>
              <a:ext cx="1352189" cy="128022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1910"/>
                <a:gd name="connsiteY0" fmla="*/ 58 h 10000"/>
                <a:gd name="connsiteX1" fmla="*/ 11910 w 11910"/>
                <a:gd name="connsiteY1" fmla="*/ 0 h 10000"/>
                <a:gd name="connsiteX2" fmla="*/ 9910 w 11910"/>
                <a:gd name="connsiteY2" fmla="*/ 10000 h 10000"/>
                <a:gd name="connsiteX3" fmla="*/ 3910 w 11910"/>
                <a:gd name="connsiteY3" fmla="*/ 10000 h 10000"/>
                <a:gd name="connsiteX4" fmla="*/ 0 w 11910"/>
                <a:gd name="connsiteY4" fmla="*/ 58 h 10000"/>
                <a:gd name="connsiteX0" fmla="*/ 0 w 20449"/>
                <a:gd name="connsiteY0" fmla="*/ 0 h 9942"/>
                <a:gd name="connsiteX1" fmla="*/ 20449 w 20449"/>
                <a:gd name="connsiteY1" fmla="*/ 57 h 9942"/>
                <a:gd name="connsiteX2" fmla="*/ 9910 w 20449"/>
                <a:gd name="connsiteY2" fmla="*/ 9942 h 9942"/>
                <a:gd name="connsiteX3" fmla="*/ 3910 w 20449"/>
                <a:gd name="connsiteY3" fmla="*/ 9942 h 9942"/>
                <a:gd name="connsiteX4" fmla="*/ 0 w 20449"/>
                <a:gd name="connsiteY4" fmla="*/ 0 h 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49" h="9942">
                  <a:moveTo>
                    <a:pt x="0" y="0"/>
                  </a:moveTo>
                  <a:lnTo>
                    <a:pt x="20449" y="57"/>
                  </a:lnTo>
                  <a:lnTo>
                    <a:pt x="9910" y="9942"/>
                  </a:lnTo>
                  <a:lnTo>
                    <a:pt x="3910" y="99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  <a:alpha val="5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순서도: 수동 연산 12"/>
            <p:cNvSpPr/>
            <p:nvPr/>
          </p:nvSpPr>
          <p:spPr>
            <a:xfrm rot="5400000">
              <a:off x="3656050" y="3488068"/>
              <a:ext cx="655298" cy="121339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1910"/>
                <a:gd name="connsiteY0" fmla="*/ 577 h 10000"/>
                <a:gd name="connsiteX1" fmla="*/ 11910 w 11910"/>
                <a:gd name="connsiteY1" fmla="*/ 0 h 10000"/>
                <a:gd name="connsiteX2" fmla="*/ 9910 w 11910"/>
                <a:gd name="connsiteY2" fmla="*/ 10000 h 10000"/>
                <a:gd name="connsiteX3" fmla="*/ 3910 w 11910"/>
                <a:gd name="connsiteY3" fmla="*/ 10000 h 10000"/>
                <a:gd name="connsiteX4" fmla="*/ 0 w 11910"/>
                <a:gd name="connsiteY4" fmla="*/ 577 h 10000"/>
                <a:gd name="connsiteX0" fmla="*/ 0 w 9910"/>
                <a:gd name="connsiteY0" fmla="*/ 0 h 9423"/>
                <a:gd name="connsiteX1" fmla="*/ 8652 w 9910"/>
                <a:gd name="connsiteY1" fmla="*/ 0 h 9423"/>
                <a:gd name="connsiteX2" fmla="*/ 9910 w 9910"/>
                <a:gd name="connsiteY2" fmla="*/ 9423 h 9423"/>
                <a:gd name="connsiteX3" fmla="*/ 3910 w 9910"/>
                <a:gd name="connsiteY3" fmla="*/ 9423 h 9423"/>
                <a:gd name="connsiteX4" fmla="*/ 0 w 9910"/>
                <a:gd name="connsiteY4" fmla="*/ 0 h 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0" h="9423">
                  <a:moveTo>
                    <a:pt x="0" y="0"/>
                  </a:moveTo>
                  <a:lnTo>
                    <a:pt x="8652" y="0"/>
                  </a:lnTo>
                  <a:lnTo>
                    <a:pt x="9910" y="9423"/>
                  </a:lnTo>
                  <a:lnTo>
                    <a:pt x="3910" y="94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2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9804" y="2627437"/>
            <a:ext cx="4190822" cy="3635501"/>
          </a:xfrm>
          <a:prstGeom prst="rect">
            <a:avLst/>
          </a:prstGeom>
        </p:spPr>
      </p:pic>
      <p:grpSp>
        <p:nvGrpSpPr>
          <p:cNvPr id="53" name="그룹 52"/>
          <p:cNvGrpSpPr/>
          <p:nvPr/>
        </p:nvGrpSpPr>
        <p:grpSpPr>
          <a:xfrm>
            <a:off x="4283460" y="6659884"/>
            <a:ext cx="9216923" cy="2884730"/>
            <a:chOff x="4283460" y="6659884"/>
            <a:chExt cx="9216923" cy="2884730"/>
          </a:xfrm>
        </p:grpSpPr>
        <p:grpSp>
          <p:nvGrpSpPr>
            <p:cNvPr id="2" name="그룹 1"/>
            <p:cNvGrpSpPr/>
            <p:nvPr/>
          </p:nvGrpSpPr>
          <p:grpSpPr>
            <a:xfrm>
              <a:off x="4283460" y="6659884"/>
              <a:ext cx="5566162" cy="2884730"/>
              <a:chOff x="5399584" y="7992033"/>
              <a:chExt cx="5566162" cy="2884730"/>
            </a:xfrm>
          </p:grpSpPr>
          <p:grpSp>
            <p:nvGrpSpPr>
              <p:cNvPr id="16" name="그룹 15"/>
              <p:cNvGrpSpPr/>
              <p:nvPr/>
            </p:nvGrpSpPr>
            <p:grpSpPr>
              <a:xfrm>
                <a:off x="5399584" y="7992033"/>
                <a:ext cx="5566162" cy="2884730"/>
                <a:chOff x="1594927" y="1096265"/>
                <a:chExt cx="5566162" cy="2884730"/>
              </a:xfrm>
            </p:grpSpPr>
            <p:grpSp>
              <p:nvGrpSpPr>
                <p:cNvPr id="17" name="그룹 16"/>
                <p:cNvGrpSpPr/>
                <p:nvPr/>
              </p:nvGrpSpPr>
              <p:grpSpPr>
                <a:xfrm>
                  <a:off x="1594927" y="1096265"/>
                  <a:ext cx="5566162" cy="2884730"/>
                  <a:chOff x="1594927" y="1096265"/>
                  <a:chExt cx="5566162" cy="2884730"/>
                </a:xfrm>
              </p:grpSpPr>
              <p:grpSp>
                <p:nvGrpSpPr>
                  <p:cNvPr id="19" name="그룹 18"/>
                  <p:cNvGrpSpPr>
                    <a:grpSpLocks noChangeAspect="1"/>
                  </p:cNvGrpSpPr>
                  <p:nvPr/>
                </p:nvGrpSpPr>
                <p:grpSpPr>
                  <a:xfrm>
                    <a:off x="1594927" y="1096265"/>
                    <a:ext cx="5566162" cy="2884730"/>
                    <a:chOff x="1594926" y="1096264"/>
                    <a:chExt cx="9002147" cy="4665471"/>
                  </a:xfrm>
                </p:grpSpPr>
                <p:pic>
                  <p:nvPicPr>
                    <p:cNvPr id="23" name="그림 22"/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1594926" y="1096264"/>
                      <a:ext cx="9002147" cy="466547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4" name="TextBox 38"/>
                    <p:cNvSpPr txBox="1"/>
                    <p:nvPr/>
                  </p:nvSpPr>
                  <p:spPr>
                    <a:xfrm>
                      <a:off x="7174096" y="1192907"/>
                      <a:ext cx="3359747" cy="539507"/>
                    </a:xfrm>
                    <a:prstGeom prst="rect">
                      <a:avLst/>
                    </a:prstGeom>
                    <a:noFill/>
                    <a:ln w="9525" cmpd="sng"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wrap="square" lIns="0" tIns="0" rIns="0" bIns="0" rtlCol="0" anchor="t"/>
                    <a:lstStyle>
                      <a:lvl1pPr marL="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오반전은 프레임 형상 및 위치로 인해 </a:t>
                      </a:r>
                      <a:endParaRPr lang="en-US" altLang="ko-KR" sz="800" b="1" baseline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동일한 위치</a:t>
                      </a:r>
                      <a:r>
                        <a: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하단부근</a:t>
                      </a:r>
                      <a:r>
                        <a: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곳</a:t>
                      </a:r>
                      <a:r>
                        <a: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상단부근</a:t>
                      </a:r>
                      <a:r>
                        <a: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곳</a:t>
                      </a:r>
                      <a:r>
                        <a: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endParaRPr lang="en-US" altLang="ko-KR" sz="800" b="1" baseline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동일하게 계속 발생함</a:t>
                      </a:r>
                      <a:endParaRPr lang="en-US" altLang="ko-KR" sz="800" b="1" baseline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20" name="TextBox 30"/>
                  <p:cNvSpPr txBox="1"/>
                  <p:nvPr/>
                </p:nvSpPr>
                <p:spPr>
                  <a:xfrm>
                    <a:off x="5307532" y="1852349"/>
                    <a:ext cx="792088" cy="277099"/>
                  </a:xfrm>
                  <a:prstGeom prst="rect">
                    <a:avLst/>
                  </a:prstGeom>
                  <a:noFill/>
                  <a:ln w="9525" cmpd="sng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wrap="square" lIns="0" tIns="0" rIns="0" bIns="0" rtlCol="0" anchor="t"/>
                  <a:lstStyle>
                    <a:lvl1pPr marL="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700" b="1">
                        <a:solidFill>
                          <a:srgbClr val="FF0000"/>
                        </a:solidFill>
                      </a:rPr>
                      <a:t>상승</a:t>
                    </a:r>
                    <a:r>
                      <a:rPr lang="en-US" altLang="ko-KR" sz="700" b="1">
                        <a:solidFill>
                          <a:srgbClr val="FF0000"/>
                        </a:solidFill>
                      </a:rPr>
                      <a:t>(duty35%)</a:t>
                    </a:r>
                    <a:r>
                      <a:rPr lang="ko-KR" altLang="en-US" sz="700" b="1">
                        <a:solidFill>
                          <a:srgbClr val="FF0000"/>
                        </a:solidFill>
                      </a:rPr>
                      <a:t>시 </a:t>
                    </a:r>
                    <a:endParaRPr lang="en-US" altLang="ko-KR" sz="700" b="1">
                      <a:solidFill>
                        <a:srgbClr val="FF0000"/>
                      </a:solidFill>
                    </a:endParaRPr>
                  </a:p>
                  <a:p>
                    <a:r>
                      <a:rPr lang="ko-KR" altLang="en-US" sz="700" b="1">
                        <a:solidFill>
                          <a:srgbClr val="FF0000"/>
                        </a:solidFill>
                      </a:rPr>
                      <a:t>하단</a:t>
                    </a:r>
                    <a:r>
                      <a:rPr lang="en-US" altLang="ko-KR" sz="700" b="1" baseline="0">
                        <a:solidFill>
                          <a:srgbClr val="FF0000"/>
                        </a:solidFill>
                        <a:effectLst/>
                      </a:rPr>
                      <a:t>1100 </a:t>
                    </a:r>
                    <a:r>
                      <a:rPr lang="ko-KR" altLang="en-US" sz="700" b="1" baseline="0">
                        <a:solidFill>
                          <a:srgbClr val="FF0000"/>
                        </a:solidFill>
                        <a:effectLst/>
                      </a:rPr>
                      <a:t>부근에서</a:t>
                    </a:r>
                    <a:endParaRPr lang="en-US" altLang="ko-KR" sz="700" b="1" baseline="0">
                      <a:solidFill>
                        <a:srgbClr val="FF0000"/>
                      </a:solidFill>
                      <a:effectLst/>
                    </a:endParaRPr>
                  </a:p>
                  <a:p>
                    <a:r>
                      <a:rPr lang="ko-KR" altLang="en-US" sz="700" b="1" baseline="0">
                        <a:solidFill>
                          <a:srgbClr val="FF0000"/>
                        </a:solidFill>
                        <a:effectLst/>
                      </a:rPr>
                      <a:t>오반전</a:t>
                    </a:r>
                    <a:endParaRPr lang="en-US" altLang="ko-KR" sz="700" b="1" baseline="0">
                      <a:solidFill>
                        <a:srgbClr val="FF0000"/>
                      </a:solidFill>
                      <a:effectLst/>
                    </a:endParaRPr>
                  </a:p>
                </p:txBody>
              </p:sp>
              <p:cxnSp>
                <p:nvCxnSpPr>
                  <p:cNvPr id="21" name="직선 화살표 연결선 20"/>
                  <p:cNvCxnSpPr/>
                  <p:nvPr/>
                </p:nvCxnSpPr>
                <p:spPr>
                  <a:xfrm flipV="1">
                    <a:off x="6051550" y="1797051"/>
                    <a:ext cx="222250" cy="126999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TextBox 30"/>
                  <p:cNvSpPr txBox="1"/>
                  <p:nvPr/>
                </p:nvSpPr>
                <p:spPr>
                  <a:xfrm>
                    <a:off x="1791701" y="1270945"/>
                    <a:ext cx="424449" cy="195905"/>
                  </a:xfrm>
                  <a:prstGeom prst="rect">
                    <a:avLst/>
                  </a:prstGeom>
                  <a:noFill/>
                  <a:ln w="9525" cmpd="sng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wrap="square" lIns="0" tIns="0" rIns="0" bIns="0" rtlCol="0" anchor="t"/>
                  <a:lstStyle>
                    <a:lvl1pPr marL="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600" b="1" baseline="0">
                        <a:solidFill>
                          <a:schemeClr val="tx1"/>
                        </a:solidFill>
                        <a:effectLst/>
                      </a:rPr>
                      <a:t>1560(</a:t>
                    </a:r>
                    <a:r>
                      <a:rPr lang="ko-KR" altLang="en-US" sz="600" b="1" baseline="0">
                        <a:solidFill>
                          <a:schemeClr val="tx1"/>
                        </a:solidFill>
                        <a:effectLst/>
                      </a:rPr>
                      <a:t>하단</a:t>
                    </a:r>
                    <a:r>
                      <a:rPr lang="en-US" altLang="ko-KR" sz="600" b="1" baseline="0">
                        <a:solidFill>
                          <a:schemeClr val="tx1"/>
                        </a:solidFill>
                        <a:effectLst/>
                      </a:rPr>
                      <a:t>)</a:t>
                    </a:r>
                  </a:p>
                  <a:p>
                    <a:r>
                      <a:rPr lang="en-US" altLang="ko-KR" sz="600" b="1">
                        <a:solidFill>
                          <a:schemeClr val="tx1"/>
                        </a:solidFill>
                      </a:rPr>
                      <a:t>    :</a:t>
                    </a:r>
                    <a:endParaRPr lang="en-US" altLang="ko-KR" sz="600" b="1" baseline="0">
                      <a:solidFill>
                        <a:schemeClr val="tx1"/>
                      </a:solidFill>
                      <a:effectLst/>
                    </a:endParaRPr>
                  </a:p>
                  <a:p>
                    <a:r>
                      <a:rPr lang="en-US" altLang="ko-KR" sz="600" b="1">
                        <a:solidFill>
                          <a:schemeClr val="tx1"/>
                        </a:solidFill>
                      </a:rPr>
                      <a:t>0(</a:t>
                    </a:r>
                    <a:r>
                      <a:rPr lang="ko-KR" altLang="en-US" sz="600" b="1">
                        <a:solidFill>
                          <a:schemeClr val="tx1"/>
                        </a:solidFill>
                      </a:rPr>
                      <a:t>상단</a:t>
                    </a:r>
                    <a:r>
                      <a:rPr lang="en-US" altLang="ko-KR" sz="600" b="1">
                        <a:solidFill>
                          <a:schemeClr val="tx1"/>
                        </a:solidFill>
                      </a:rPr>
                      <a:t>)</a:t>
                    </a:r>
                    <a:endParaRPr lang="en-US" altLang="ko-KR" sz="600" b="1" baseline="0"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</p:grpSp>
            <p:cxnSp>
              <p:nvCxnSpPr>
                <p:cNvPr id="18" name="직선 연결선 17"/>
                <p:cNvCxnSpPr/>
                <p:nvPr/>
              </p:nvCxnSpPr>
              <p:spPr>
                <a:xfrm>
                  <a:off x="1771650" y="1784350"/>
                  <a:ext cx="4756150" cy="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" name="TextBox 68"/>
              <p:cNvSpPr txBox="1"/>
              <p:nvPr/>
            </p:nvSpPr>
            <p:spPr>
              <a:xfrm>
                <a:off x="6803740" y="8028037"/>
                <a:ext cx="214033" cy="113435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defPPr>
                  <a:defRPr lang="ko-KR"/>
                </a:defPPr>
                <a:lvl1pPr indent="0">
                  <a:defRPr sz="600" b="1" baseline="0">
                    <a:solidFill>
                      <a:schemeClr val="tx1"/>
                    </a:solidFill>
                    <a:effectLst/>
                  </a:defRPr>
                </a:lvl1pPr>
                <a:lvl2pPr marL="457200" indent="0">
                  <a:defRPr sz="1100"/>
                </a:lvl2pPr>
                <a:lvl3pPr marL="914400" indent="0">
                  <a:defRPr sz="1100"/>
                </a:lvl3pPr>
                <a:lvl4pPr marL="1371600" indent="0">
                  <a:defRPr sz="1100"/>
                </a:lvl4pPr>
                <a:lvl5pPr marL="1828800" indent="0">
                  <a:defRPr sz="1100"/>
                </a:lvl5pPr>
                <a:lvl6pPr marL="2286000" indent="0">
                  <a:defRPr sz="1100"/>
                </a:lvl6pPr>
                <a:lvl7pPr marL="2743200" indent="0">
                  <a:defRPr sz="1100"/>
                </a:lvl7pPr>
                <a:lvl8pPr marL="3200400" indent="0">
                  <a:defRPr sz="1100"/>
                </a:lvl8pPr>
                <a:lvl9pPr marL="3657600" indent="0">
                  <a:defRPr sz="1100"/>
                </a:lvl9pPr>
              </a:lstStyle>
              <a:p>
                <a:r>
                  <a:rPr lang="ko-KR" altLang="en-US"/>
                  <a:t>위치</a:t>
                </a:r>
              </a:p>
            </p:txBody>
          </p:sp>
          <p:sp>
            <p:nvSpPr>
              <p:cNvPr id="29" name="TextBox 69"/>
              <p:cNvSpPr txBox="1"/>
              <p:nvPr/>
            </p:nvSpPr>
            <p:spPr>
              <a:xfrm>
                <a:off x="6839744" y="8712113"/>
                <a:ext cx="180020" cy="108012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defPPr>
                  <a:defRPr lang="ko-KR"/>
                </a:defPPr>
                <a:lvl1pPr indent="0">
                  <a:defRPr sz="600" b="1" baseline="0">
                    <a:solidFill>
                      <a:schemeClr val="tx1"/>
                    </a:solidFill>
                    <a:effectLst/>
                  </a:defRPr>
                </a:lvl1pPr>
                <a:lvl2pPr marL="457200" indent="0">
                  <a:defRPr sz="1100"/>
                </a:lvl2pPr>
                <a:lvl3pPr marL="914400" indent="0">
                  <a:defRPr sz="1100"/>
                </a:lvl3pPr>
                <a:lvl4pPr marL="1371600" indent="0">
                  <a:defRPr sz="1100"/>
                </a:lvl4pPr>
                <a:lvl5pPr marL="1828800" indent="0">
                  <a:defRPr sz="1100"/>
                </a:lvl5pPr>
                <a:lvl6pPr marL="2286000" indent="0">
                  <a:defRPr sz="1100"/>
                </a:lvl6pPr>
                <a:lvl7pPr marL="2743200" indent="0">
                  <a:defRPr sz="1100"/>
                </a:lvl7pPr>
                <a:lvl8pPr marL="3200400" indent="0">
                  <a:defRPr sz="1100"/>
                </a:lvl8pPr>
                <a:lvl9pPr marL="3657600" indent="0">
                  <a:defRPr sz="1100"/>
                </a:lvl9pPr>
              </a:lstStyle>
              <a:p>
                <a:r>
                  <a:rPr lang="ko-KR" altLang="en-US"/>
                  <a:t>속도</a:t>
                </a:r>
              </a:p>
            </p:txBody>
          </p:sp>
          <p:sp>
            <p:nvSpPr>
              <p:cNvPr id="30" name="TextBox 70"/>
              <p:cNvSpPr txBox="1"/>
              <p:nvPr/>
            </p:nvSpPr>
            <p:spPr>
              <a:xfrm>
                <a:off x="6839744" y="9396189"/>
                <a:ext cx="261376" cy="87160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defPPr>
                  <a:defRPr lang="ko-KR"/>
                </a:defPPr>
                <a:lvl1pPr indent="0">
                  <a:defRPr sz="600" b="1" baseline="0">
                    <a:solidFill>
                      <a:schemeClr val="tx1"/>
                    </a:solidFill>
                    <a:effectLst/>
                  </a:defRPr>
                </a:lvl1pPr>
                <a:lvl2pPr marL="457200" indent="0">
                  <a:defRPr sz="1100"/>
                </a:lvl2pPr>
                <a:lvl3pPr marL="914400" indent="0">
                  <a:defRPr sz="1100"/>
                </a:lvl3pPr>
                <a:lvl4pPr marL="1371600" indent="0">
                  <a:defRPr sz="1100"/>
                </a:lvl4pPr>
                <a:lvl5pPr marL="1828800" indent="0">
                  <a:defRPr sz="1100"/>
                </a:lvl5pPr>
                <a:lvl6pPr marL="2286000" indent="0">
                  <a:defRPr sz="1100"/>
                </a:lvl6pPr>
                <a:lvl7pPr marL="2743200" indent="0">
                  <a:defRPr sz="1100"/>
                </a:lvl7pPr>
                <a:lvl8pPr marL="3200400" indent="0">
                  <a:defRPr sz="1100"/>
                </a:lvl8pPr>
                <a:lvl9pPr marL="3657600" indent="0">
                  <a:defRPr sz="1100"/>
                </a:lvl9pPr>
              </a:lstStyle>
              <a:p>
                <a:r>
                  <a:rPr lang="ko-KR" altLang="en-US"/>
                  <a:t>가속도</a:t>
                </a:r>
              </a:p>
            </p:txBody>
          </p:sp>
        </p:grp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28076" y="6659885"/>
              <a:ext cx="3672307" cy="2880320"/>
            </a:xfrm>
            <a:prstGeom prst="rect">
              <a:avLst/>
            </a:prstGeom>
          </p:spPr>
        </p:pic>
      </p:grpSp>
      <p:cxnSp>
        <p:nvCxnSpPr>
          <p:cNvPr id="33" name="직선 연결선 32"/>
          <p:cNvCxnSpPr/>
          <p:nvPr/>
        </p:nvCxnSpPr>
        <p:spPr>
          <a:xfrm>
            <a:off x="9987260" y="7331260"/>
            <a:ext cx="2469108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0"/>
          <p:cNvSpPr txBox="1"/>
          <p:nvPr/>
        </p:nvSpPr>
        <p:spPr>
          <a:xfrm>
            <a:off x="11321133" y="7451972"/>
            <a:ext cx="792088" cy="277099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b="1">
                <a:solidFill>
                  <a:srgbClr val="FF0000"/>
                </a:solidFill>
              </a:rPr>
              <a:t>상승</a:t>
            </a:r>
            <a:r>
              <a:rPr lang="en-US" altLang="ko-KR" sz="700" b="1">
                <a:solidFill>
                  <a:srgbClr val="FF0000"/>
                </a:solidFill>
              </a:rPr>
              <a:t>(duty35%)</a:t>
            </a:r>
            <a:r>
              <a:rPr lang="ko-KR" altLang="en-US" sz="700" b="1">
                <a:solidFill>
                  <a:srgbClr val="FF0000"/>
                </a:solidFill>
              </a:rPr>
              <a:t>시 </a:t>
            </a:r>
            <a:endParaRPr lang="en-US" altLang="ko-KR" sz="700" b="1">
              <a:solidFill>
                <a:srgbClr val="FF0000"/>
              </a:solidFill>
            </a:endParaRPr>
          </a:p>
          <a:p>
            <a:r>
              <a:rPr lang="ko-KR" altLang="en-US" sz="700" b="1">
                <a:solidFill>
                  <a:srgbClr val="FF0000"/>
                </a:solidFill>
              </a:rPr>
              <a:t>하단</a:t>
            </a:r>
            <a:r>
              <a:rPr lang="en-US" altLang="ko-KR" sz="700" b="1" baseline="0">
                <a:solidFill>
                  <a:srgbClr val="FF0000"/>
                </a:solidFill>
                <a:effectLst/>
              </a:rPr>
              <a:t>1100 </a:t>
            </a:r>
            <a:r>
              <a:rPr lang="ko-KR" altLang="en-US" sz="700" b="1" baseline="0">
                <a:solidFill>
                  <a:srgbClr val="FF0000"/>
                </a:solidFill>
                <a:effectLst/>
              </a:rPr>
              <a:t>부근에서</a:t>
            </a:r>
            <a:endParaRPr lang="en-US" altLang="ko-KR" sz="700" b="1" baseline="0">
              <a:solidFill>
                <a:srgbClr val="FF0000"/>
              </a:solidFill>
              <a:effectLst/>
            </a:endParaRPr>
          </a:p>
          <a:p>
            <a:r>
              <a:rPr lang="ko-KR" altLang="en-US" sz="700" b="1" baseline="0">
                <a:solidFill>
                  <a:srgbClr val="FF0000"/>
                </a:solidFill>
                <a:effectLst/>
              </a:rPr>
              <a:t>오반전</a:t>
            </a:r>
            <a:endParaRPr lang="en-US" altLang="ko-KR" sz="700" b="1" baseline="0">
              <a:solidFill>
                <a:srgbClr val="FF0000"/>
              </a:solidFill>
              <a:effectLst/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12052451" y="7379964"/>
            <a:ext cx="187893" cy="1437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/>
          <p:cNvGrpSpPr/>
          <p:nvPr/>
        </p:nvGrpSpPr>
        <p:grpSpPr>
          <a:xfrm>
            <a:off x="5579605" y="9828237"/>
            <a:ext cx="7162090" cy="2857199"/>
            <a:chOff x="5579605" y="9828237"/>
            <a:chExt cx="7162090" cy="2857199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79605" y="9828237"/>
              <a:ext cx="3472037" cy="2857199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9"/>
            <a:srcRect b="2549"/>
            <a:stretch/>
          </p:blipFill>
          <p:spPr>
            <a:xfrm>
              <a:off x="9035988" y="9828237"/>
              <a:ext cx="3705707" cy="2848087"/>
            </a:xfrm>
            <a:prstGeom prst="rect">
              <a:avLst/>
            </a:prstGeom>
          </p:spPr>
        </p:pic>
        <p:cxnSp>
          <p:nvCxnSpPr>
            <p:cNvPr id="43" name="직선 연결선 42"/>
            <p:cNvCxnSpPr/>
            <p:nvPr/>
          </p:nvCxnSpPr>
          <p:spPr>
            <a:xfrm>
              <a:off x="9144000" y="10506789"/>
              <a:ext cx="2808312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5723620" y="10521078"/>
              <a:ext cx="2808312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30"/>
            <p:cNvSpPr txBox="1"/>
            <p:nvPr/>
          </p:nvSpPr>
          <p:spPr>
            <a:xfrm>
              <a:off x="6987952" y="10620325"/>
              <a:ext cx="756084" cy="277099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700" b="1">
                  <a:solidFill>
                    <a:srgbClr val="FF0000"/>
                  </a:solidFill>
                </a:rPr>
                <a:t>상승</a:t>
              </a:r>
              <a:r>
                <a:rPr lang="en-US" altLang="ko-KR" sz="700" b="1">
                  <a:solidFill>
                    <a:srgbClr val="FF0000"/>
                  </a:solidFill>
                </a:rPr>
                <a:t>(duty35%)</a:t>
              </a:r>
              <a:r>
                <a:rPr lang="ko-KR" altLang="en-US" sz="700" b="1">
                  <a:solidFill>
                    <a:srgbClr val="FF0000"/>
                  </a:solidFill>
                </a:rPr>
                <a:t>시 </a:t>
              </a:r>
              <a:endParaRPr lang="en-US" altLang="ko-KR" sz="700" b="1">
                <a:solidFill>
                  <a:srgbClr val="FF0000"/>
                </a:solidFill>
              </a:endParaRPr>
            </a:p>
            <a:p>
              <a:r>
                <a:rPr lang="ko-KR" altLang="en-US" sz="700" b="1">
                  <a:solidFill>
                    <a:srgbClr val="FF0000"/>
                  </a:solidFill>
                </a:rPr>
                <a:t>상단</a:t>
              </a:r>
              <a:r>
                <a:rPr lang="en-US" altLang="ko-KR" sz="700" b="1" baseline="0">
                  <a:solidFill>
                    <a:srgbClr val="FF0000"/>
                  </a:solidFill>
                  <a:effectLst/>
                </a:rPr>
                <a:t>350 </a:t>
              </a:r>
              <a:r>
                <a:rPr lang="ko-KR" altLang="en-US" sz="700" b="1" baseline="0">
                  <a:solidFill>
                    <a:srgbClr val="FF0000"/>
                  </a:solidFill>
                  <a:effectLst/>
                </a:rPr>
                <a:t>부근에서</a:t>
              </a:r>
              <a:endParaRPr lang="en-US" altLang="ko-KR" sz="700" b="1" baseline="0">
                <a:solidFill>
                  <a:srgbClr val="FF0000"/>
                </a:solidFill>
                <a:effectLst/>
              </a:endParaRPr>
            </a:p>
            <a:p>
              <a:r>
                <a:rPr lang="ko-KR" altLang="en-US" sz="700" b="1" baseline="0">
                  <a:solidFill>
                    <a:srgbClr val="FF0000"/>
                  </a:solidFill>
                  <a:effectLst/>
                </a:rPr>
                <a:t>오반전</a:t>
              </a:r>
              <a:endParaRPr lang="en-US" altLang="ko-KR" sz="700" b="1" baseline="0">
                <a:solidFill>
                  <a:srgbClr val="FF0000"/>
                </a:solidFill>
                <a:effectLst/>
              </a:endParaRPr>
            </a:p>
          </p:txBody>
        </p:sp>
        <p:cxnSp>
          <p:nvCxnSpPr>
            <p:cNvPr id="49" name="직선 화살표 연결선 48"/>
            <p:cNvCxnSpPr/>
            <p:nvPr/>
          </p:nvCxnSpPr>
          <p:spPr>
            <a:xfrm flipV="1">
              <a:off x="7731971" y="10565027"/>
              <a:ext cx="222250" cy="1269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30"/>
            <p:cNvSpPr txBox="1"/>
            <p:nvPr/>
          </p:nvSpPr>
          <p:spPr>
            <a:xfrm>
              <a:off x="10755673" y="10620325"/>
              <a:ext cx="737033" cy="277099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700" b="1">
                  <a:solidFill>
                    <a:srgbClr val="FF0000"/>
                  </a:solidFill>
                </a:rPr>
                <a:t>상승</a:t>
              </a:r>
              <a:r>
                <a:rPr lang="en-US" altLang="ko-KR" sz="700" b="1">
                  <a:solidFill>
                    <a:srgbClr val="FF0000"/>
                  </a:solidFill>
                </a:rPr>
                <a:t>(duty35%)</a:t>
              </a:r>
              <a:r>
                <a:rPr lang="ko-KR" altLang="en-US" sz="700" b="1">
                  <a:solidFill>
                    <a:srgbClr val="FF0000"/>
                  </a:solidFill>
                </a:rPr>
                <a:t>시 </a:t>
              </a:r>
              <a:endParaRPr lang="en-US" altLang="ko-KR" sz="700" b="1">
                <a:solidFill>
                  <a:srgbClr val="FF0000"/>
                </a:solidFill>
              </a:endParaRPr>
            </a:p>
            <a:p>
              <a:r>
                <a:rPr lang="ko-KR" altLang="en-US" sz="700" b="1">
                  <a:solidFill>
                    <a:srgbClr val="FF0000"/>
                  </a:solidFill>
                </a:rPr>
                <a:t>상단</a:t>
              </a:r>
              <a:r>
                <a:rPr lang="en-US" altLang="ko-KR" sz="700" b="1" baseline="0">
                  <a:solidFill>
                    <a:srgbClr val="FF0000"/>
                  </a:solidFill>
                  <a:effectLst/>
                </a:rPr>
                <a:t>350 </a:t>
              </a:r>
              <a:r>
                <a:rPr lang="ko-KR" altLang="en-US" sz="700" b="1" baseline="0">
                  <a:solidFill>
                    <a:srgbClr val="FF0000"/>
                  </a:solidFill>
                  <a:effectLst/>
                </a:rPr>
                <a:t>부근에서</a:t>
              </a:r>
              <a:endParaRPr lang="en-US" altLang="ko-KR" sz="700" b="1" baseline="0">
                <a:solidFill>
                  <a:srgbClr val="FF0000"/>
                </a:solidFill>
                <a:effectLst/>
              </a:endParaRPr>
            </a:p>
            <a:p>
              <a:r>
                <a:rPr lang="ko-KR" altLang="en-US" sz="700" b="1" baseline="0">
                  <a:solidFill>
                    <a:srgbClr val="FF0000"/>
                  </a:solidFill>
                  <a:effectLst/>
                </a:rPr>
                <a:t>오반전</a:t>
              </a:r>
              <a:endParaRPr lang="en-US" altLang="ko-KR" sz="700" b="1" baseline="0">
                <a:solidFill>
                  <a:srgbClr val="FF0000"/>
                </a:solidFill>
                <a:effectLst/>
              </a:endParaRPr>
            </a:p>
          </p:txBody>
        </p:sp>
        <p:cxnSp>
          <p:nvCxnSpPr>
            <p:cNvPr id="51" name="직선 화살표 연결선 50"/>
            <p:cNvCxnSpPr/>
            <p:nvPr/>
          </p:nvCxnSpPr>
          <p:spPr>
            <a:xfrm flipV="1">
              <a:off x="11476387" y="10565027"/>
              <a:ext cx="222250" cy="1269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54233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PSB</a:t>
            </a:r>
            <a:r>
              <a:rPr lang="ko-KR" altLang="en-US"/>
              <a:t>고객대응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13154698" y="7615167"/>
            <a:ext cx="460200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mymbd-wiper-fft_1.png &gt;</a:t>
            </a:r>
            <a:endParaRPr lang="ko-KR" altLang="en-US" sz="1600" b="1"/>
          </a:p>
        </p:txBody>
      </p:sp>
      <p:grpSp>
        <p:nvGrpSpPr>
          <p:cNvPr id="6" name="그룹 5"/>
          <p:cNvGrpSpPr/>
          <p:nvPr/>
        </p:nvGrpSpPr>
        <p:grpSpPr>
          <a:xfrm>
            <a:off x="11990713" y="4519805"/>
            <a:ext cx="5556473" cy="3095362"/>
            <a:chOff x="3767547" y="8153472"/>
            <a:chExt cx="6972721" cy="3095362"/>
          </a:xfrm>
        </p:grpSpPr>
        <p:sp>
          <p:nvSpPr>
            <p:cNvPr id="5" name="직사각형 4"/>
            <p:cNvSpPr/>
            <p:nvPr/>
          </p:nvSpPr>
          <p:spPr>
            <a:xfrm>
              <a:off x="3767547" y="8153472"/>
              <a:ext cx="6972721" cy="309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7" name="Picture 3" descr="C:\Users\User\AppData\Local\Temp\ConnectorClipboard7627898397072219699\image16692656339950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55" t="21909" r="6979" b="4479"/>
            <a:stretch/>
          </p:blipFill>
          <p:spPr bwMode="auto">
            <a:xfrm>
              <a:off x="7074043" y="8391334"/>
              <a:ext cx="366622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Users\User\AppData\Local\Temp\ConnectorClipboard7627898397072219699\image1669265645310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7547" y="8391334"/>
              <a:ext cx="332422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CCB6781-6370-45E1-B6A1-3458B52B8058}"/>
                </a:ext>
              </a:extLst>
            </p:cNvPr>
            <p:cNvSpPr txBox="1"/>
            <p:nvPr/>
          </p:nvSpPr>
          <p:spPr>
            <a:xfrm>
              <a:off x="4781587" y="8153472"/>
              <a:ext cx="129614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Simulation</a:t>
              </a:r>
              <a:endParaRPr lang="ko-KR" altLang="en-US" sz="1600" b="1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CB6781-6370-45E1-B6A1-3458B52B8058}"/>
                </a:ext>
              </a:extLst>
            </p:cNvPr>
            <p:cNvSpPr txBox="1"/>
            <p:nvPr/>
          </p:nvSpPr>
          <p:spPr>
            <a:xfrm>
              <a:off x="8253388" y="8153472"/>
              <a:ext cx="129614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Real Data</a:t>
              </a:r>
              <a:endParaRPr lang="ko-KR" altLang="en-US" sz="1600" b="1"/>
            </a:p>
          </p:txBody>
        </p:sp>
      </p:grpSp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11844300" y="1279632"/>
            <a:ext cx="4974476" cy="3054812"/>
            <a:chOff x="3963639" y="4413887"/>
            <a:chExt cx="5688617" cy="3493364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63895" y="5978250"/>
              <a:ext cx="5688361" cy="1929001"/>
            </a:xfrm>
            <a:prstGeom prst="rect">
              <a:avLst/>
            </a:prstGeom>
            <a:ln w="25400">
              <a:solidFill>
                <a:schemeClr val="accent2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직사각형 12"/>
            <p:cNvSpPr/>
            <p:nvPr/>
          </p:nvSpPr>
          <p:spPr>
            <a:xfrm>
              <a:off x="3963895" y="5978250"/>
              <a:ext cx="5688105" cy="1923962"/>
            </a:xfrm>
            <a:prstGeom prst="rect">
              <a:avLst/>
            </a:prstGeom>
            <a:solidFill>
              <a:srgbClr val="92D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cxnSp>
          <p:nvCxnSpPr>
            <p:cNvPr id="14" name="꺾인 연결선 13"/>
            <p:cNvCxnSpPr>
              <a:stCxn id="19" idx="2"/>
            </p:cNvCxnSpPr>
            <p:nvPr/>
          </p:nvCxnSpPr>
          <p:spPr>
            <a:xfrm rot="16200000" flipH="1">
              <a:off x="6504539" y="5674712"/>
              <a:ext cx="369821" cy="237254"/>
            </a:xfrm>
            <a:prstGeom prst="bentConnector3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009174" y="5394911"/>
              <a:ext cx="292876" cy="316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b="1"/>
                <a:t>컨셉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963639" y="6940231"/>
              <a:ext cx="1286930" cy="668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/>
                <a:t>구현한 제어기는</a:t>
              </a:r>
              <a:endParaRPr lang="en-US" altLang="ko-KR" sz="800" b="1"/>
            </a:p>
            <a:p>
              <a:pPr algn="ctr"/>
              <a:r>
                <a:rPr lang="ko-KR" altLang="en-US" sz="800" b="1"/>
                <a:t>시뮬링크를 통해 코드자동생성 후</a:t>
              </a:r>
              <a:endParaRPr lang="en-US" altLang="ko-KR" sz="800" b="1"/>
            </a:p>
            <a:p>
              <a:pPr algn="ctr"/>
              <a:r>
                <a:rPr lang="en-US" altLang="ko-KR" sz="800" b="1"/>
                <a:t>MCU</a:t>
              </a:r>
              <a:r>
                <a:rPr lang="ko-KR" altLang="en-US" sz="800" b="1"/>
                <a:t>에 포팅</a:t>
              </a:r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3963639" y="4413887"/>
              <a:ext cx="3510022" cy="1233751"/>
              <a:chOff x="227521" y="1424675"/>
              <a:chExt cx="9669515" cy="3398776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7521" y="1424675"/>
                <a:ext cx="9669515" cy="3398776"/>
              </a:xfrm>
              <a:prstGeom prst="rect">
                <a:avLst/>
              </a:prstGeom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5002306" y="3339811"/>
                <a:ext cx="4815124" cy="1375624"/>
              </a:xfrm>
              <a:prstGeom prst="rect">
                <a:avLst/>
              </a:prstGeom>
              <a:solidFill>
                <a:srgbClr val="92D05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5968400" y="5403949"/>
              <a:ext cx="691148" cy="246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/>
                <a:t>초기컨셉</a:t>
              </a: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864" y="1451448"/>
            <a:ext cx="9333280" cy="3727600"/>
          </a:xfrm>
          <a:prstGeom prst="rect">
            <a:avLst/>
          </a:prstGeom>
          <a:solidFill>
            <a:schemeClr val="accent5">
              <a:lumMod val="50000"/>
              <a:alpha val="10000"/>
            </a:schemeClr>
          </a:solidFill>
          <a:ln w="38100">
            <a:noFill/>
            <a:prstDash val="sysDash"/>
          </a:ln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E0AD6522-1454-4550-BEA8-7B3281B40D5D}"/>
              </a:ext>
            </a:extLst>
          </p:cNvPr>
          <p:cNvGrpSpPr>
            <a:grpSpLocks noChangeAspect="1"/>
          </p:cNvGrpSpPr>
          <p:nvPr/>
        </p:nvGrpSpPr>
        <p:grpSpPr>
          <a:xfrm>
            <a:off x="539044" y="7974084"/>
            <a:ext cx="7466132" cy="5053681"/>
            <a:chOff x="5894173" y="5481489"/>
            <a:chExt cx="12072390" cy="8171568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B40F92AD-0094-455B-B75A-37C1905505F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94173" y="5481489"/>
              <a:ext cx="12072390" cy="8171568"/>
              <a:chOff x="27" y="1401063"/>
              <a:chExt cx="18288000" cy="12378795"/>
            </a:xfrm>
          </p:grpSpPr>
          <p:pic>
            <p:nvPicPr>
              <p:cNvPr id="47" name="그림 41">
                <a:extLst>
                  <a:ext uri="{FF2B5EF4-FFF2-40B4-BE49-F238E27FC236}">
                    <a16:creationId xmlns:a16="http://schemas.microsoft.com/office/drawing/2014/main" id="{D6E93933-001D-4EBC-91B4-90FF78E8F7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9049" y="1458439"/>
                <a:ext cx="10618711" cy="4597478"/>
              </a:xfrm>
              <a:prstGeom prst="rect">
                <a:avLst/>
              </a:prstGeom>
              <a:noFill/>
              <a:ln w="63500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CDC45358-2CFD-4FD5-99F6-70E699283606}"/>
                  </a:ext>
                </a:extLst>
              </p:cNvPr>
              <p:cNvGrpSpPr/>
              <p:nvPr/>
            </p:nvGrpSpPr>
            <p:grpSpPr>
              <a:xfrm>
                <a:off x="27" y="6135577"/>
                <a:ext cx="18288000" cy="7644281"/>
                <a:chOff x="27" y="5290322"/>
                <a:chExt cx="18288000" cy="7644281"/>
              </a:xfrm>
            </p:grpSpPr>
            <p:pic>
              <p:nvPicPr>
                <p:cNvPr id="62" name="그림 61">
                  <a:extLst>
                    <a:ext uri="{FF2B5EF4-FFF2-40B4-BE49-F238E27FC236}">
                      <a16:creationId xmlns:a16="http://schemas.microsoft.com/office/drawing/2014/main" id="{F7A9AE68-5AF6-4CFF-85D0-D664A9A13B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" y="5348320"/>
                  <a:ext cx="18288000" cy="7586283"/>
                </a:xfrm>
                <a:prstGeom prst="rect">
                  <a:avLst/>
                </a:prstGeom>
              </p:spPr>
            </p:pic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3E8E15B2-87BA-4E2B-B4D8-520202D89944}"/>
                    </a:ext>
                  </a:extLst>
                </p:cNvPr>
                <p:cNvSpPr/>
                <p:nvPr/>
              </p:nvSpPr>
              <p:spPr>
                <a:xfrm>
                  <a:off x="395028" y="7451973"/>
                  <a:ext cx="3492388" cy="1689488"/>
                </a:xfrm>
                <a:prstGeom prst="rect">
                  <a:avLst/>
                </a:prstGeom>
                <a:noFill/>
                <a:ln w="63500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" name="꺾인 연결선 17">
                  <a:extLst>
                    <a:ext uri="{FF2B5EF4-FFF2-40B4-BE49-F238E27FC236}">
                      <a16:creationId xmlns:a16="http://schemas.microsoft.com/office/drawing/2014/main" id="{CC7E816E-41EA-495E-BB5B-2A9B856A98E4}"/>
                    </a:ext>
                  </a:extLst>
                </p:cNvPr>
                <p:cNvCxnSpPr>
                  <a:stCxn id="63" idx="0"/>
                </p:cNvCxnSpPr>
                <p:nvPr/>
              </p:nvCxnSpPr>
              <p:spPr>
                <a:xfrm rot="16200000" flipV="1">
                  <a:off x="835372" y="6146123"/>
                  <a:ext cx="2161651" cy="450050"/>
                </a:xfrm>
                <a:prstGeom prst="bentConnector3">
                  <a:avLst>
                    <a:gd name="adj1" fmla="val 50000"/>
                  </a:avLst>
                </a:prstGeom>
                <a:noFill/>
                <a:ln w="762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487B7041-59B4-404B-A2AD-E79325A08A0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15639" y="1401063"/>
                <a:ext cx="13812420" cy="12135621"/>
                <a:chOff x="458687" y="1396994"/>
                <a:chExt cx="11621785" cy="10210923"/>
              </a:xfrm>
            </p:grpSpPr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2CFCC8F-BAD2-4646-BECC-3712E055DBEC}"/>
                    </a:ext>
                  </a:extLst>
                </p:cNvPr>
                <p:cNvSpPr txBox="1"/>
                <p:nvPr/>
              </p:nvSpPr>
              <p:spPr>
                <a:xfrm>
                  <a:off x="1535443" y="4839375"/>
                  <a:ext cx="2817208" cy="856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800" b="1"/>
                    <a:t>⓪ </a:t>
                  </a:r>
                  <a:r>
                    <a:rPr lang="en-US" altLang="ko-KR" sz="900" b="1"/>
                    <a:t>Full Retraction High/Low</a:t>
                  </a:r>
                </a:p>
                <a:p>
                  <a:pPr algn="ctr"/>
                  <a:r>
                    <a:rPr lang="en-US" altLang="ko-KR" sz="900" b="1"/>
                    <a:t>Dynamic Support</a:t>
                  </a:r>
                  <a:endParaRPr lang="ko-KR" altLang="en-US" sz="900" b="1"/>
                </a:p>
              </p:txBody>
            </p: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AC5777C7-997A-414A-A466-350F23F42480}"/>
                    </a:ext>
                  </a:extLst>
                </p:cNvPr>
                <p:cNvGrpSpPr/>
                <p:nvPr/>
              </p:nvGrpSpPr>
              <p:grpSpPr>
                <a:xfrm>
                  <a:off x="458687" y="1396994"/>
                  <a:ext cx="11621785" cy="10210923"/>
                  <a:chOff x="458687" y="1396994"/>
                  <a:chExt cx="11621785" cy="10210923"/>
                </a:xfrm>
              </p:grpSpPr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F3E16C65-D916-47D3-A300-4D4CEC7FB3B0}"/>
                      </a:ext>
                    </a:extLst>
                  </p:cNvPr>
                  <p:cNvGrpSpPr/>
                  <p:nvPr/>
                </p:nvGrpSpPr>
                <p:grpSpPr>
                  <a:xfrm>
                    <a:off x="458687" y="1396994"/>
                    <a:ext cx="11621785" cy="10210923"/>
                    <a:chOff x="458687" y="1396994"/>
                    <a:chExt cx="11621785" cy="10210923"/>
                  </a:xfrm>
                </p:grpSpPr>
                <p:grpSp>
                  <p:nvGrpSpPr>
                    <p:cNvPr id="55" name="그룹 54">
                      <a:extLst>
                        <a:ext uri="{FF2B5EF4-FFF2-40B4-BE49-F238E27FC236}">
                          <a16:creationId xmlns:a16="http://schemas.microsoft.com/office/drawing/2014/main" id="{93D96400-7908-45E9-8ED9-06EDB8B9F36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60335" y="1396994"/>
                      <a:ext cx="2767430" cy="3442387"/>
                      <a:chOff x="1107375" y="1302932"/>
                      <a:chExt cx="2206898" cy="3442387"/>
                    </a:xfrm>
                  </p:grpSpPr>
                  <p:pic>
                    <p:nvPicPr>
                      <p:cNvPr id="60" name="그림 59">
                        <a:extLst>
                          <a:ext uri="{FF2B5EF4-FFF2-40B4-BE49-F238E27FC236}">
                            <a16:creationId xmlns:a16="http://schemas.microsoft.com/office/drawing/2014/main" id="{379B423E-CA1D-48F5-ACE4-96C4AD522C8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07375" y="1302932"/>
                        <a:ext cx="2206898" cy="1893674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61" name="그림 60">
                        <a:extLst>
                          <a:ext uri="{FF2B5EF4-FFF2-40B4-BE49-F238E27FC236}">
                            <a16:creationId xmlns:a16="http://schemas.microsoft.com/office/drawing/2014/main" id="{22E1E229-812D-435B-837F-37373A2BC36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07375" y="3185327"/>
                        <a:ext cx="2206898" cy="1559992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56" name="직사각형 55">
                      <a:extLst>
                        <a:ext uri="{FF2B5EF4-FFF2-40B4-BE49-F238E27FC236}">
                          <a16:creationId xmlns:a16="http://schemas.microsoft.com/office/drawing/2014/main" id="{936D5E44-3777-48D2-9BC0-B7F740ED2169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-756724" y="3044823"/>
                      <a:ext cx="3934828" cy="655667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57150">
                      <a:solidFill>
                        <a:schemeClr val="tx1"/>
                      </a:solidFill>
                    </a:ln>
                    <a:effectLst/>
                  </p:spPr>
                  <p:txBody>
                    <a:bodyPr vert="horz" lIns="91440" tIns="45720" rIns="91440" bIns="4572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ko-KR" sz="1200" b="1"/>
                        <a:t>ES </a:t>
                      </a:r>
                      <a:r>
                        <a:rPr lang="ko-KR" altLang="en-US" sz="1200" b="1"/>
                        <a:t>프로파일 요구사항</a:t>
                      </a:r>
                    </a:p>
                  </p:txBody>
                </p:sp>
                <p:sp>
                  <p:nvSpPr>
                    <p:cNvPr id="57" name="직사각형 56">
                      <a:extLst>
                        <a:ext uri="{FF2B5EF4-FFF2-40B4-BE49-F238E27FC236}">
                          <a16:creationId xmlns:a16="http://schemas.microsoft.com/office/drawing/2014/main" id="{2C81F884-6888-47EB-A61F-29AA4102D7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19489" y="8864003"/>
                      <a:ext cx="1735577" cy="417180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57150">
                      <a:noFill/>
                    </a:ln>
                    <a:effectLst/>
                  </p:spPr>
                  <p:txBody>
                    <a:bodyPr vert="horz" lIns="91440" tIns="45720" rIns="91440" bIns="45720" rtlCol="0" anchor="ctr">
                      <a:noAutofit/>
                    </a:bodyPr>
                    <a:lstStyle/>
                    <a:p>
                      <a:pPr algn="ctr"/>
                      <a:r>
                        <a:rPr lang="ko-KR" altLang="en-US" sz="1200" b="1"/>
                        <a:t>제어입력</a:t>
                      </a:r>
                    </a:p>
                  </p:txBody>
                </p:sp>
                <p:sp>
                  <p:nvSpPr>
                    <p:cNvPr id="58" name="직사각형 57">
                      <a:extLst>
                        <a:ext uri="{FF2B5EF4-FFF2-40B4-BE49-F238E27FC236}">
                          <a16:creationId xmlns:a16="http://schemas.microsoft.com/office/drawing/2014/main" id="{E1EDCDFE-90B4-42C1-B01A-15AC9D7363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93641" y="10859747"/>
                      <a:ext cx="1986831" cy="748170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57150">
                      <a:noFill/>
                    </a:ln>
                    <a:effectLst/>
                  </p:spPr>
                  <p:txBody>
                    <a:bodyPr vert="horz" lIns="91440" tIns="45720" rIns="91440" bIns="45720" rtlCol="0" anchor="ctr">
                      <a:noAutofit/>
                    </a:bodyPr>
                    <a:lstStyle/>
                    <a:p>
                      <a:pPr algn="ctr"/>
                      <a:r>
                        <a:rPr lang="ko-KR" altLang="en-US" sz="1200" b="1"/>
                        <a:t>피드백제어전류출력</a:t>
                      </a:r>
                    </a:p>
                  </p:txBody>
                </p:sp>
                <p:sp>
                  <p:nvSpPr>
                    <p:cNvPr id="59" name="직사각형 58">
                      <a:extLst>
                        <a:ext uri="{FF2B5EF4-FFF2-40B4-BE49-F238E27FC236}">
                          <a16:creationId xmlns:a16="http://schemas.microsoft.com/office/drawing/2014/main" id="{BF4D7A14-FA45-4177-B912-FEB952CBF6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8687" y="8864002"/>
                      <a:ext cx="2303686" cy="746311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57150">
                      <a:noFill/>
                    </a:ln>
                    <a:effectLst/>
                  </p:spPr>
                  <p:txBody>
                    <a:bodyPr vert="horz" lIns="91440" tIns="45720" rIns="91440" bIns="4572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ko-KR" sz="1200" b="1"/>
                        <a:t>Profiling</a:t>
                      </a:r>
                    </a:p>
                    <a:p>
                      <a:pPr algn="ctr"/>
                      <a:r>
                        <a:rPr lang="ko-KR" altLang="en-US" sz="1200" b="1"/>
                        <a:t>파라미터설정</a:t>
                      </a:r>
                    </a:p>
                  </p:txBody>
                </p:sp>
              </p:grpSp>
              <p:sp>
                <p:nvSpPr>
                  <p:cNvPr id="54" name="직사각형 53">
                    <a:extLst>
                      <a:ext uri="{FF2B5EF4-FFF2-40B4-BE49-F238E27FC236}">
                        <a16:creationId xmlns:a16="http://schemas.microsoft.com/office/drawing/2014/main" id="{9490893F-6BBB-4A14-93D4-A2DF2A04ABF1}"/>
                      </a:ext>
                    </a:extLst>
                  </p:cNvPr>
                  <p:cNvSpPr/>
                  <p:nvPr/>
                </p:nvSpPr>
                <p:spPr>
                  <a:xfrm>
                    <a:off x="1535446" y="1405244"/>
                    <a:ext cx="2817209" cy="3934827"/>
                  </a:xfrm>
                  <a:prstGeom prst="rect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4912667E-2F65-406D-B793-16D4F630BD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445700">
                <a:off x="11812405" y="10617200"/>
                <a:ext cx="3112108" cy="1857806"/>
              </a:xfrm>
              <a:prstGeom prst="rect">
                <a:avLst/>
              </a:prstGeom>
            </p:spPr>
          </p:pic>
        </p:grp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A57AED90-2FF9-484F-8921-229E3F78F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7" t="16883" r="5239" b="39757"/>
            <a:stretch/>
          </p:blipFill>
          <p:spPr>
            <a:xfrm rot="21437070">
              <a:off x="13837306" y="11666372"/>
              <a:ext cx="1802555" cy="1002734"/>
            </a:xfrm>
            <a:prstGeom prst="rect">
              <a:avLst/>
            </a:prstGeom>
          </p:spPr>
        </p:pic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E8D2CB0-C408-463B-9967-38697287D46C}"/>
              </a:ext>
            </a:extLst>
          </p:cNvPr>
          <p:cNvSpPr/>
          <p:nvPr/>
        </p:nvSpPr>
        <p:spPr>
          <a:xfrm>
            <a:off x="2416930" y="7413004"/>
            <a:ext cx="38803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/>
              <a:t>mymbd-psb-verify.png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0651EEE-FB01-480A-AA24-9FF32C3536BE}"/>
              </a:ext>
            </a:extLst>
          </p:cNvPr>
          <p:cNvGrpSpPr>
            <a:grpSpLocks noChangeAspect="1"/>
          </p:cNvGrpSpPr>
          <p:nvPr/>
        </p:nvGrpSpPr>
        <p:grpSpPr>
          <a:xfrm>
            <a:off x="8558095" y="8001157"/>
            <a:ext cx="8566892" cy="4927331"/>
            <a:chOff x="8321816" y="1133370"/>
            <a:chExt cx="10880509" cy="6258030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544EFB74-EE00-459A-9EAE-FFEF4153C2A2}"/>
                </a:ext>
              </a:extLst>
            </p:cNvPr>
            <p:cNvGrpSpPr/>
            <p:nvPr/>
          </p:nvGrpSpPr>
          <p:grpSpPr>
            <a:xfrm>
              <a:off x="8337596" y="5216916"/>
              <a:ext cx="5091908" cy="2154872"/>
              <a:chOff x="347579" y="7610585"/>
              <a:chExt cx="7173916" cy="3313560"/>
            </a:xfrm>
          </p:grpSpPr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C217D38F-7945-42C2-9C1C-6DEA658859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7579" y="7610585"/>
                <a:ext cx="7173916" cy="331356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8824B0B4-3F38-4853-A729-2F82DBC5D37A}"/>
                  </a:ext>
                </a:extLst>
              </p:cNvPr>
              <p:cNvSpPr/>
              <p:nvPr/>
            </p:nvSpPr>
            <p:spPr>
              <a:xfrm>
                <a:off x="6502401" y="10286724"/>
                <a:ext cx="948983" cy="562370"/>
              </a:xfrm>
              <a:prstGeom prst="rect">
                <a:avLst/>
              </a:prstGeom>
              <a:solidFill>
                <a:srgbClr val="FFFF00"/>
              </a:solidFill>
              <a:ln w="381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0" tIns="45720" rIns="0" bIns="45720" rtlCol="0" anchor="ctr">
                <a:noAutofit/>
              </a:bodyPr>
              <a:lstStyle/>
              <a:p>
                <a:pPr algn="ctr"/>
                <a:r>
                  <a:rPr lang="en-US" altLang="ko-KR" sz="1000" b="1">
                    <a:solidFill>
                      <a:srgbClr val="0000FF"/>
                    </a:solidFill>
                  </a:rPr>
                  <a:t>SW</a:t>
                </a:r>
              </a:p>
              <a:p>
                <a:pPr algn="ctr"/>
                <a:r>
                  <a:rPr lang="ko-KR" altLang="en-US" sz="1000" b="1">
                    <a:solidFill>
                      <a:srgbClr val="0000FF"/>
                    </a:solidFill>
                  </a:rPr>
                  <a:t>아키텍처</a:t>
                </a:r>
                <a:endParaRPr lang="en-US" altLang="ko-KR" sz="1000" b="1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889108A0-3ADF-48C1-8C2E-B4A3AAFFBA17}"/>
                </a:ext>
              </a:extLst>
            </p:cNvPr>
            <p:cNvGrpSpPr/>
            <p:nvPr/>
          </p:nvGrpSpPr>
          <p:grpSpPr>
            <a:xfrm>
              <a:off x="14199545" y="1148938"/>
              <a:ext cx="5002780" cy="6242462"/>
              <a:chOff x="9435135" y="1683488"/>
              <a:chExt cx="7048344" cy="9599072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1A256261-E484-4C7E-8072-6488433BBF17}"/>
                  </a:ext>
                </a:extLst>
              </p:cNvPr>
              <p:cNvSpPr/>
              <p:nvPr/>
            </p:nvSpPr>
            <p:spPr>
              <a:xfrm>
                <a:off x="9476027" y="4150307"/>
                <a:ext cx="6973056" cy="478821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 w="63500">
                <a:solidFill>
                  <a:srgbClr val="C898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CF30E345-C569-45C8-AFAB-3445EDC5A8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688037" y="1683488"/>
                <a:ext cx="6578600" cy="2180384"/>
              </a:xfrm>
              <a:prstGeom prst="rect">
                <a:avLst/>
              </a:prstGeom>
            </p:spPr>
          </p:pic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3E532900-D469-4EB8-80F1-5973D081E543}"/>
                  </a:ext>
                </a:extLst>
              </p:cNvPr>
              <p:cNvSpPr/>
              <p:nvPr/>
            </p:nvSpPr>
            <p:spPr>
              <a:xfrm>
                <a:off x="15226735" y="3274911"/>
                <a:ext cx="1256744" cy="494002"/>
              </a:xfrm>
              <a:prstGeom prst="rect">
                <a:avLst/>
              </a:prstGeom>
              <a:solidFill>
                <a:srgbClr val="FFFF00"/>
              </a:solidFill>
              <a:ln w="381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0" tIns="45720" rIns="0" bIns="45720" rtlCol="0" anchor="ctr">
                <a:noAutofit/>
              </a:bodyPr>
              <a:lstStyle/>
              <a:p>
                <a:pPr algn="ctr"/>
                <a:r>
                  <a:rPr lang="en-US" altLang="ko-KR" sz="1000" b="1">
                    <a:solidFill>
                      <a:srgbClr val="0000FF"/>
                    </a:solidFill>
                  </a:rPr>
                  <a:t>SW</a:t>
                </a:r>
              </a:p>
              <a:p>
                <a:pPr algn="ctr"/>
                <a:r>
                  <a:rPr lang="en-US" altLang="ko-KR" sz="1000" b="1">
                    <a:solidFill>
                      <a:srgbClr val="0000FF"/>
                    </a:solidFill>
                  </a:rPr>
                  <a:t>Function</a:t>
                </a: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D5E6CA2E-CBD0-496A-84ED-BCBCC08B9B35}"/>
                  </a:ext>
                </a:extLst>
              </p:cNvPr>
              <p:cNvSpPr/>
              <p:nvPr/>
            </p:nvSpPr>
            <p:spPr>
              <a:xfrm>
                <a:off x="12426387" y="2204188"/>
                <a:ext cx="2470150" cy="1025446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 w="44450">
                <a:solidFill>
                  <a:srgbClr val="C898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sp>
            <p:nvSpPr>
              <p:cNvPr id="85" name="사다리꼴 42">
                <a:extLst>
                  <a:ext uri="{FF2B5EF4-FFF2-40B4-BE49-F238E27FC236}">
                    <a16:creationId xmlns:a16="http://schemas.microsoft.com/office/drawing/2014/main" id="{6C51FAFB-24F0-4BA3-9ED5-C8EA5181888B}"/>
                  </a:ext>
                </a:extLst>
              </p:cNvPr>
              <p:cNvSpPr/>
              <p:nvPr/>
            </p:nvSpPr>
            <p:spPr>
              <a:xfrm>
                <a:off x="9435135" y="3232888"/>
                <a:ext cx="7036806" cy="922204"/>
              </a:xfrm>
              <a:custGeom>
                <a:avLst/>
                <a:gdLst>
                  <a:gd name="connsiteX0" fmla="*/ 0 w 7150843"/>
                  <a:gd name="connsiteY0" fmla="*/ 1427524 h 1427524"/>
                  <a:gd name="connsiteX1" fmla="*/ 356881 w 7150843"/>
                  <a:gd name="connsiteY1" fmla="*/ 0 h 1427524"/>
                  <a:gd name="connsiteX2" fmla="*/ 6793962 w 7150843"/>
                  <a:gd name="connsiteY2" fmla="*/ 0 h 1427524"/>
                  <a:gd name="connsiteX3" fmla="*/ 7150843 w 7150843"/>
                  <a:gd name="connsiteY3" fmla="*/ 1427524 h 1427524"/>
                  <a:gd name="connsiteX4" fmla="*/ 0 w 7150843"/>
                  <a:gd name="connsiteY4" fmla="*/ 1427524 h 1427524"/>
                  <a:gd name="connsiteX0" fmla="*/ 0 w 7150843"/>
                  <a:gd name="connsiteY0" fmla="*/ 1427524 h 1427524"/>
                  <a:gd name="connsiteX1" fmla="*/ 3595381 w 7150843"/>
                  <a:gd name="connsiteY1" fmla="*/ 0 h 1427524"/>
                  <a:gd name="connsiteX2" fmla="*/ 6793962 w 7150843"/>
                  <a:gd name="connsiteY2" fmla="*/ 0 h 1427524"/>
                  <a:gd name="connsiteX3" fmla="*/ 7150843 w 7150843"/>
                  <a:gd name="connsiteY3" fmla="*/ 1427524 h 1427524"/>
                  <a:gd name="connsiteX4" fmla="*/ 0 w 7150843"/>
                  <a:gd name="connsiteY4" fmla="*/ 1427524 h 1427524"/>
                  <a:gd name="connsiteX0" fmla="*/ 0 w 7150843"/>
                  <a:gd name="connsiteY0" fmla="*/ 1440224 h 1440224"/>
                  <a:gd name="connsiteX1" fmla="*/ 3595381 w 7150843"/>
                  <a:gd name="connsiteY1" fmla="*/ 12700 h 1440224"/>
                  <a:gd name="connsiteX2" fmla="*/ 5168362 w 7150843"/>
                  <a:gd name="connsiteY2" fmla="*/ 0 h 1440224"/>
                  <a:gd name="connsiteX3" fmla="*/ 7150843 w 7150843"/>
                  <a:gd name="connsiteY3" fmla="*/ 1440224 h 1440224"/>
                  <a:gd name="connsiteX4" fmla="*/ 0 w 7150843"/>
                  <a:gd name="connsiteY4" fmla="*/ 1440224 h 1440224"/>
                  <a:gd name="connsiteX0" fmla="*/ 0 w 7150843"/>
                  <a:gd name="connsiteY0" fmla="*/ 1440224 h 1440224"/>
                  <a:gd name="connsiteX1" fmla="*/ 2557156 w 7150843"/>
                  <a:gd name="connsiteY1" fmla="*/ 6067 h 1440224"/>
                  <a:gd name="connsiteX2" fmla="*/ 5168362 w 7150843"/>
                  <a:gd name="connsiteY2" fmla="*/ 0 h 1440224"/>
                  <a:gd name="connsiteX3" fmla="*/ 7150843 w 7150843"/>
                  <a:gd name="connsiteY3" fmla="*/ 1440224 h 1440224"/>
                  <a:gd name="connsiteX4" fmla="*/ 0 w 7150843"/>
                  <a:gd name="connsiteY4" fmla="*/ 1440224 h 1440224"/>
                  <a:gd name="connsiteX0" fmla="*/ 0 w 7150843"/>
                  <a:gd name="connsiteY0" fmla="*/ 1446857 h 1446857"/>
                  <a:gd name="connsiteX1" fmla="*/ 2557156 w 7150843"/>
                  <a:gd name="connsiteY1" fmla="*/ 12700 h 1446857"/>
                  <a:gd name="connsiteX2" fmla="*/ 4158712 w 7150843"/>
                  <a:gd name="connsiteY2" fmla="*/ 0 h 1446857"/>
                  <a:gd name="connsiteX3" fmla="*/ 7150843 w 7150843"/>
                  <a:gd name="connsiteY3" fmla="*/ 1446857 h 1446857"/>
                  <a:gd name="connsiteX4" fmla="*/ 0 w 7150843"/>
                  <a:gd name="connsiteY4" fmla="*/ 1446857 h 1446857"/>
                  <a:gd name="connsiteX0" fmla="*/ 0 w 7150843"/>
                  <a:gd name="connsiteY0" fmla="*/ 1446857 h 1446857"/>
                  <a:gd name="connsiteX1" fmla="*/ 2379356 w 7150843"/>
                  <a:gd name="connsiteY1" fmla="*/ 12700 h 1446857"/>
                  <a:gd name="connsiteX2" fmla="*/ 4158712 w 7150843"/>
                  <a:gd name="connsiteY2" fmla="*/ 0 h 1446857"/>
                  <a:gd name="connsiteX3" fmla="*/ 7150843 w 7150843"/>
                  <a:gd name="connsiteY3" fmla="*/ 1446857 h 1446857"/>
                  <a:gd name="connsiteX4" fmla="*/ 0 w 7150843"/>
                  <a:gd name="connsiteY4" fmla="*/ 1446857 h 1446857"/>
                  <a:gd name="connsiteX0" fmla="*/ 0 w 7150843"/>
                  <a:gd name="connsiteY0" fmla="*/ 1442435 h 1442435"/>
                  <a:gd name="connsiteX1" fmla="*/ 2379356 w 7150843"/>
                  <a:gd name="connsiteY1" fmla="*/ 8278 h 1442435"/>
                  <a:gd name="connsiteX2" fmla="*/ 3999962 w 7150843"/>
                  <a:gd name="connsiteY2" fmla="*/ 0 h 1442435"/>
                  <a:gd name="connsiteX3" fmla="*/ 7150843 w 7150843"/>
                  <a:gd name="connsiteY3" fmla="*/ 1442435 h 1442435"/>
                  <a:gd name="connsiteX4" fmla="*/ 0 w 7150843"/>
                  <a:gd name="connsiteY4" fmla="*/ 1442435 h 1442435"/>
                  <a:gd name="connsiteX0" fmla="*/ 0 w 7150843"/>
                  <a:gd name="connsiteY0" fmla="*/ 1450387 h 1450387"/>
                  <a:gd name="connsiteX1" fmla="*/ 2379356 w 7150843"/>
                  <a:gd name="connsiteY1" fmla="*/ 16230 h 1450387"/>
                  <a:gd name="connsiteX2" fmla="*/ 5600283 w 7150843"/>
                  <a:gd name="connsiteY2" fmla="*/ 0 h 1450387"/>
                  <a:gd name="connsiteX3" fmla="*/ 7150843 w 7150843"/>
                  <a:gd name="connsiteY3" fmla="*/ 1450387 h 1450387"/>
                  <a:gd name="connsiteX4" fmla="*/ 0 w 7150843"/>
                  <a:gd name="connsiteY4" fmla="*/ 1450387 h 1450387"/>
                  <a:gd name="connsiteX0" fmla="*/ 0 w 7150843"/>
                  <a:gd name="connsiteY0" fmla="*/ 1450387 h 1450387"/>
                  <a:gd name="connsiteX1" fmla="*/ 3108535 w 7150843"/>
                  <a:gd name="connsiteY1" fmla="*/ 326 h 1450387"/>
                  <a:gd name="connsiteX2" fmla="*/ 5600283 w 7150843"/>
                  <a:gd name="connsiteY2" fmla="*/ 0 h 1450387"/>
                  <a:gd name="connsiteX3" fmla="*/ 7150843 w 7150843"/>
                  <a:gd name="connsiteY3" fmla="*/ 1450387 h 1450387"/>
                  <a:gd name="connsiteX4" fmla="*/ 0 w 7150843"/>
                  <a:gd name="connsiteY4" fmla="*/ 1450387 h 145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50843" h="1450387">
                    <a:moveTo>
                      <a:pt x="0" y="1450387"/>
                    </a:moveTo>
                    <a:lnTo>
                      <a:pt x="3108535" y="326"/>
                    </a:lnTo>
                    <a:lnTo>
                      <a:pt x="5600283" y="0"/>
                    </a:lnTo>
                    <a:lnTo>
                      <a:pt x="7150843" y="1450387"/>
                    </a:lnTo>
                    <a:lnTo>
                      <a:pt x="0" y="1450387"/>
                    </a:lnTo>
                    <a:close/>
                  </a:path>
                </a:pathLst>
              </a:custGeom>
              <a:solidFill>
                <a:srgbClr val="FFC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E325EDE5-79C1-4383-A464-2D50B89D182C}"/>
                  </a:ext>
                </a:extLst>
              </p:cNvPr>
              <p:cNvGrpSpPr/>
              <p:nvPr/>
            </p:nvGrpSpPr>
            <p:grpSpPr>
              <a:xfrm>
                <a:off x="9515551" y="4194572"/>
                <a:ext cx="6902265" cy="4704877"/>
                <a:chOff x="340364" y="8256380"/>
                <a:chExt cx="6902265" cy="4704877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101" name="그림 100">
                  <a:extLst>
                    <a:ext uri="{FF2B5EF4-FFF2-40B4-BE49-F238E27FC236}">
                      <a16:creationId xmlns:a16="http://schemas.microsoft.com/office/drawing/2014/main" id="{D86A04C0-300F-4476-9DFA-2FF79F0AE8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0364" y="8256380"/>
                  <a:ext cx="6902265" cy="4704877"/>
                </a:xfrm>
                <a:prstGeom prst="rect">
                  <a:avLst/>
                </a:prstGeom>
                <a:ln w="44450">
                  <a:solidFill>
                    <a:srgbClr val="00B0F0"/>
                  </a:solidFill>
                </a:ln>
              </p:spPr>
            </p:pic>
            <p:sp>
              <p:nvSpPr>
                <p:cNvPr id="102" name="직사각형 101">
                  <a:extLst>
                    <a:ext uri="{FF2B5EF4-FFF2-40B4-BE49-F238E27FC236}">
                      <a16:creationId xmlns:a16="http://schemas.microsoft.com/office/drawing/2014/main" id="{93DE1FB8-BE30-4A7B-A37A-B1F993928B6D}"/>
                    </a:ext>
                  </a:extLst>
                </p:cNvPr>
                <p:cNvSpPr/>
                <p:nvPr/>
              </p:nvSpPr>
              <p:spPr>
                <a:xfrm>
                  <a:off x="5673809" y="12367793"/>
                  <a:ext cx="1536307" cy="576729"/>
                </a:xfrm>
                <a:prstGeom prst="rect">
                  <a:avLst/>
                </a:prstGeom>
                <a:solidFill>
                  <a:srgbClr val="FFFF00"/>
                </a:solidFill>
                <a:ln w="3810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lIns="0" tIns="45720" rIns="0" bIns="45720" rtlCol="0" anchor="ctr">
                  <a:no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rgbClr val="0000FF"/>
                      </a:solidFill>
                    </a:rPr>
                    <a:t>SW</a:t>
                  </a:r>
                </a:p>
                <a:p>
                  <a:pPr algn="ctr"/>
                  <a:r>
                    <a:rPr lang="en-US" altLang="ko-KR" sz="1000" b="1">
                      <a:solidFill>
                        <a:srgbClr val="0000FF"/>
                      </a:solidFill>
                    </a:rPr>
                    <a:t>Sub-Function</a:t>
                  </a:r>
                </a:p>
              </p:txBody>
            </p:sp>
          </p:grp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6FD6B215-3E42-4324-BCCD-3F58AFC755E7}"/>
                  </a:ext>
                </a:extLst>
              </p:cNvPr>
              <p:cNvGrpSpPr/>
              <p:nvPr/>
            </p:nvGrpSpPr>
            <p:grpSpPr>
              <a:xfrm>
                <a:off x="13106412" y="9239988"/>
                <a:ext cx="3303190" cy="2042572"/>
                <a:chOff x="17343230" y="6469137"/>
                <a:chExt cx="3303190" cy="2227541"/>
              </a:xfrm>
            </p:grpSpPr>
            <p:pic>
              <p:nvPicPr>
                <p:cNvPr id="99" name="그림 98">
                  <a:extLst>
                    <a:ext uri="{FF2B5EF4-FFF2-40B4-BE49-F238E27FC236}">
                      <a16:creationId xmlns:a16="http://schemas.microsoft.com/office/drawing/2014/main" id="{610CD51E-D7FC-47D3-B07C-9C3FB76929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7343230" y="6469137"/>
                  <a:ext cx="3303190" cy="2227541"/>
                </a:xfrm>
                <a:prstGeom prst="rect">
                  <a:avLst/>
                </a:prstGeom>
                <a:ln w="44450">
                  <a:solidFill>
                    <a:srgbClr val="00B0F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00" name="모서리가 둥근 직사각형 179">
                  <a:extLst>
                    <a:ext uri="{FF2B5EF4-FFF2-40B4-BE49-F238E27FC236}">
                      <a16:creationId xmlns:a16="http://schemas.microsoft.com/office/drawing/2014/main" id="{AA0891FF-0C21-4A9D-B1AD-C9CC09F8C530}"/>
                    </a:ext>
                  </a:extLst>
                </p:cNvPr>
                <p:cNvSpPr/>
                <p:nvPr/>
              </p:nvSpPr>
              <p:spPr>
                <a:xfrm>
                  <a:off x="18742206" y="6963103"/>
                  <a:ext cx="628649" cy="1065864"/>
                </a:xfrm>
                <a:prstGeom prst="roundRect">
                  <a:avLst/>
                </a:prstGeom>
                <a:solidFill>
                  <a:schemeClr val="accent5">
                    <a:lumMod val="75000"/>
                    <a:alpha val="10000"/>
                  </a:schemeClr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800"/>
                </a:p>
              </p:txBody>
            </p:sp>
          </p:grp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D641F34E-8128-4B0F-9713-E4C91ECD646C}"/>
                  </a:ext>
                </a:extLst>
              </p:cNvPr>
              <p:cNvGrpSpPr/>
              <p:nvPr/>
            </p:nvGrpSpPr>
            <p:grpSpPr>
              <a:xfrm>
                <a:off x="9476027" y="9239987"/>
                <a:ext cx="3367996" cy="2042572"/>
                <a:chOff x="17270717" y="4134926"/>
                <a:chExt cx="3367996" cy="2144190"/>
              </a:xfrm>
            </p:grpSpPr>
            <p:pic>
              <p:nvPicPr>
                <p:cNvPr id="97" name="그림 96">
                  <a:extLst>
                    <a:ext uri="{FF2B5EF4-FFF2-40B4-BE49-F238E27FC236}">
                      <a16:creationId xmlns:a16="http://schemas.microsoft.com/office/drawing/2014/main" id="{0A231E30-D50B-4DF0-BB4C-30D66F8953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270717" y="4134926"/>
                  <a:ext cx="3367996" cy="2144190"/>
                </a:xfrm>
                <a:prstGeom prst="rect">
                  <a:avLst/>
                </a:prstGeom>
                <a:ln w="44450">
                  <a:solidFill>
                    <a:srgbClr val="00B0F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98" name="모서리가 둥근 직사각형 179">
                  <a:extLst>
                    <a:ext uri="{FF2B5EF4-FFF2-40B4-BE49-F238E27FC236}">
                      <a16:creationId xmlns:a16="http://schemas.microsoft.com/office/drawing/2014/main" id="{03858C35-426C-43A5-8C5B-8A1E42E49011}"/>
                    </a:ext>
                  </a:extLst>
                </p:cNvPr>
                <p:cNvSpPr/>
                <p:nvPr/>
              </p:nvSpPr>
              <p:spPr>
                <a:xfrm>
                  <a:off x="18883086" y="4630057"/>
                  <a:ext cx="583019" cy="1509486"/>
                </a:xfrm>
                <a:prstGeom prst="roundRect">
                  <a:avLst/>
                </a:prstGeom>
                <a:solidFill>
                  <a:schemeClr val="accent5">
                    <a:lumMod val="75000"/>
                    <a:alpha val="10000"/>
                  </a:schemeClr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80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1A595C8-A875-4B85-B77B-D955BB4993A1}"/>
                  </a:ext>
                </a:extLst>
              </p:cNvPr>
              <p:cNvGrpSpPr/>
              <p:nvPr/>
            </p:nvGrpSpPr>
            <p:grpSpPr>
              <a:xfrm rot="5400000" flipV="1">
                <a:off x="12274248" y="7232351"/>
                <a:ext cx="2960858" cy="925942"/>
                <a:chOff x="4965702" y="3478878"/>
                <a:chExt cx="2960858" cy="857248"/>
              </a:xfrm>
            </p:grpSpPr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54F7F9EE-5C1D-4A54-B024-249018B8D9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5014207" y="3430373"/>
                  <a:ext cx="857248" cy="954258"/>
                </a:xfrm>
                <a:prstGeom prst="line">
                  <a:avLst/>
                </a:prstGeom>
                <a:noFill/>
                <a:ln w="44450">
                  <a:solidFill>
                    <a:srgbClr val="00B0F0"/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6" name="직선 화살표 연결선 95">
                  <a:extLst>
                    <a:ext uri="{FF2B5EF4-FFF2-40B4-BE49-F238E27FC236}">
                      <a16:creationId xmlns:a16="http://schemas.microsoft.com/office/drawing/2014/main" id="{8685561E-83BF-4F93-870A-6D9824DFFA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6926074" y="3330389"/>
                  <a:ext cx="1" cy="2000970"/>
                </a:xfrm>
                <a:prstGeom prst="straightConnector1">
                  <a:avLst/>
                </a:prstGeom>
                <a:noFill/>
                <a:ln w="44450">
                  <a:solidFill>
                    <a:srgbClr val="00B0F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D0F73F3B-96D6-4BAB-9FCA-1AE5DD9B8206}"/>
                  </a:ext>
                </a:extLst>
              </p:cNvPr>
              <p:cNvGrpSpPr/>
              <p:nvPr/>
            </p:nvGrpSpPr>
            <p:grpSpPr>
              <a:xfrm rot="16200000">
                <a:off x="9225707" y="6611974"/>
                <a:ext cx="4064671" cy="1124683"/>
                <a:chOff x="1242359" y="2216906"/>
                <a:chExt cx="3996390" cy="1044454"/>
              </a:xfrm>
            </p:grpSpPr>
            <p:cxnSp>
              <p:nvCxnSpPr>
                <p:cNvPr id="93" name="직선 연결선 92">
                  <a:extLst>
                    <a:ext uri="{FF2B5EF4-FFF2-40B4-BE49-F238E27FC236}">
                      <a16:creationId xmlns:a16="http://schemas.microsoft.com/office/drawing/2014/main" id="{26DC56D6-BF94-4AB5-A3AA-3BE6F5AE5F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>
                  <a:off x="4199137" y="2221748"/>
                  <a:ext cx="1044454" cy="1034770"/>
                </a:xfrm>
                <a:prstGeom prst="line">
                  <a:avLst/>
                </a:prstGeom>
                <a:noFill/>
                <a:ln w="44450">
                  <a:solidFill>
                    <a:srgbClr val="00B0F0"/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4" name="직선 화살표 연결선 93">
                  <a:extLst>
                    <a:ext uri="{FF2B5EF4-FFF2-40B4-BE49-F238E27FC236}">
                      <a16:creationId xmlns:a16="http://schemas.microsoft.com/office/drawing/2014/main" id="{0E7F327B-28E8-49E7-AC94-177E4F8EA3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739928" y="733489"/>
                  <a:ext cx="4583" cy="2999722"/>
                </a:xfrm>
                <a:prstGeom prst="straightConnector1">
                  <a:avLst/>
                </a:prstGeom>
                <a:noFill/>
                <a:ln w="44450">
                  <a:solidFill>
                    <a:srgbClr val="00B0F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93A86C1F-0972-4DFE-9D8A-EAC895B3D50D}"/>
                  </a:ext>
                </a:extLst>
              </p:cNvPr>
              <p:cNvSpPr/>
              <p:nvPr/>
            </p:nvSpPr>
            <p:spPr>
              <a:xfrm>
                <a:off x="11797743" y="4746569"/>
                <a:ext cx="1512093" cy="414338"/>
              </a:xfrm>
              <a:prstGeom prst="rect">
                <a:avLst/>
              </a:prstGeom>
              <a:noFill/>
              <a:ln w="444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F04FBAC3-9C23-4CFF-8E3A-321BB113EB4B}"/>
                  </a:ext>
                </a:extLst>
              </p:cNvPr>
              <p:cNvSpPr/>
              <p:nvPr/>
            </p:nvSpPr>
            <p:spPr>
              <a:xfrm>
                <a:off x="11797743" y="5813369"/>
                <a:ext cx="1512093" cy="429175"/>
              </a:xfrm>
              <a:prstGeom prst="rect">
                <a:avLst/>
              </a:prstGeom>
              <a:noFill/>
              <a:ln w="444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23F6E202-AE22-42AB-B770-BEAE935F326C}"/>
                </a:ext>
              </a:extLst>
            </p:cNvPr>
            <p:cNvGrpSpPr/>
            <p:nvPr/>
          </p:nvGrpSpPr>
          <p:grpSpPr>
            <a:xfrm>
              <a:off x="11805524" y="1820993"/>
              <a:ext cx="4517155" cy="3594228"/>
              <a:chOff x="5233495" y="2716913"/>
              <a:chExt cx="6364154" cy="5526864"/>
            </a:xfrm>
          </p:grpSpPr>
          <p:cxnSp>
            <p:nvCxnSpPr>
              <p:cNvPr id="79" name="연결선: 꺾임 78">
                <a:extLst>
                  <a:ext uri="{FF2B5EF4-FFF2-40B4-BE49-F238E27FC236}">
                    <a16:creationId xmlns:a16="http://schemas.microsoft.com/office/drawing/2014/main" id="{AA29AEE2-C15E-4CD3-9B2E-75ACF0E07C13}"/>
                  </a:ext>
                </a:extLst>
              </p:cNvPr>
              <p:cNvCxnSpPr>
                <a:cxnSpLocks/>
                <a:endCxn id="84" idx="1"/>
              </p:cNvCxnSpPr>
              <p:nvPr/>
            </p:nvCxnSpPr>
            <p:spPr>
              <a:xfrm flipV="1">
                <a:off x="5986965" y="2716913"/>
                <a:ext cx="5610684" cy="4821785"/>
              </a:xfrm>
              <a:prstGeom prst="bentConnector3">
                <a:avLst>
                  <a:gd name="adj1" fmla="val 43064"/>
                </a:avLst>
              </a:prstGeom>
              <a:solidFill>
                <a:srgbClr val="FFC000">
                  <a:alpha val="25000"/>
                </a:srgbClr>
              </a:solidFill>
              <a:ln w="44450">
                <a:solidFill>
                  <a:srgbClr val="C898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533F7B40-5220-4843-A3E6-06A2C41DB0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33495" y="7538698"/>
                <a:ext cx="753470" cy="705079"/>
              </a:xfrm>
              <a:prstGeom prst="line">
                <a:avLst/>
              </a:prstGeom>
              <a:solidFill>
                <a:srgbClr val="FFC000">
                  <a:alpha val="25000"/>
                </a:srgbClr>
              </a:solidFill>
              <a:ln w="44450">
                <a:solidFill>
                  <a:srgbClr val="C8980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0BF3F165-07B5-4DAD-BD49-B1030FA6F328}"/>
                </a:ext>
              </a:extLst>
            </p:cNvPr>
            <p:cNvGrpSpPr/>
            <p:nvPr/>
          </p:nvGrpSpPr>
          <p:grpSpPr>
            <a:xfrm>
              <a:off x="8321816" y="1133370"/>
              <a:ext cx="5594059" cy="5130310"/>
              <a:chOff x="2087216" y="4204314"/>
              <a:chExt cx="5461636" cy="5008865"/>
            </a:xfrm>
          </p:grpSpPr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CD798094-3745-4120-93A2-2385945A037A}"/>
                  </a:ext>
                </a:extLst>
              </p:cNvPr>
              <p:cNvGrpSpPr/>
              <p:nvPr/>
            </p:nvGrpSpPr>
            <p:grpSpPr>
              <a:xfrm>
                <a:off x="2087216" y="4204314"/>
                <a:ext cx="5461636" cy="3306151"/>
                <a:chOff x="325349" y="1331293"/>
                <a:chExt cx="7881389" cy="5207151"/>
              </a:xfrm>
            </p:grpSpPr>
            <p:pic>
              <p:nvPicPr>
                <p:cNvPr id="75" name="그림 74">
                  <a:extLst>
                    <a:ext uri="{FF2B5EF4-FFF2-40B4-BE49-F238E27FC236}">
                      <a16:creationId xmlns:a16="http://schemas.microsoft.com/office/drawing/2014/main" id="{94D22626-0F73-4F76-B981-1DDDA071F6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25349" y="1331293"/>
                  <a:ext cx="7877084" cy="5207151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18F39028-FFDF-493F-A2E2-3AFD4D8DF186}"/>
                    </a:ext>
                  </a:extLst>
                </p:cNvPr>
                <p:cNvSpPr/>
                <p:nvPr/>
              </p:nvSpPr>
              <p:spPr>
                <a:xfrm>
                  <a:off x="2668345" y="2630241"/>
                  <a:ext cx="1572541" cy="2909653"/>
                </a:xfrm>
                <a:prstGeom prst="rect">
                  <a:avLst/>
                </a:prstGeom>
                <a:solidFill>
                  <a:srgbClr val="1BA09D">
                    <a:alpha val="25000"/>
                  </a:srgbClr>
                </a:solidFill>
                <a:ln w="44450">
                  <a:solidFill>
                    <a:srgbClr val="1BA09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800"/>
                </a:p>
              </p:txBody>
            </p:sp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552DAC48-BD43-4864-A831-3525CC8E312D}"/>
                    </a:ext>
                  </a:extLst>
                </p:cNvPr>
                <p:cNvSpPr/>
                <p:nvPr/>
              </p:nvSpPr>
              <p:spPr>
                <a:xfrm>
                  <a:off x="7215447" y="5904541"/>
                  <a:ext cx="991291" cy="562370"/>
                </a:xfrm>
                <a:prstGeom prst="rect">
                  <a:avLst/>
                </a:prstGeom>
                <a:solidFill>
                  <a:srgbClr val="FFFF00"/>
                </a:solidFill>
                <a:ln w="3810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lIns="0" tIns="45720" rIns="0" bIns="45720" rtlCol="0" anchor="ctr">
                  <a:no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rgbClr val="0000FF"/>
                      </a:solidFill>
                    </a:rPr>
                    <a:t>HW</a:t>
                  </a:r>
                </a:p>
                <a:p>
                  <a:pPr algn="ctr"/>
                  <a:r>
                    <a:rPr lang="ko-KR" altLang="en-US" sz="1000" b="1">
                      <a:solidFill>
                        <a:srgbClr val="0000FF"/>
                      </a:solidFill>
                    </a:rPr>
                    <a:t>아키텍처</a:t>
                  </a:r>
                  <a:endParaRPr lang="en-US" altLang="ko-KR" sz="10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47306817-50DA-443A-AD9C-F6E35A120FE5}"/>
                    </a:ext>
                  </a:extLst>
                </p:cNvPr>
                <p:cNvSpPr/>
                <p:nvPr/>
              </p:nvSpPr>
              <p:spPr>
                <a:xfrm>
                  <a:off x="3050233" y="3863872"/>
                  <a:ext cx="929679" cy="442393"/>
                </a:xfrm>
                <a:prstGeom prst="rect">
                  <a:avLst/>
                </a:prstGeom>
                <a:noFill/>
                <a:ln w="38100">
                  <a:noFill/>
                </a:ln>
                <a:effectLst/>
              </p:spPr>
              <p:txBody>
                <a:bodyPr vert="horz" lIns="0" tIns="45720" rIns="0" bIns="45720" rtlCol="0" anchor="ctr">
                  <a:noAutofit/>
                </a:bodyPr>
                <a:lstStyle/>
                <a:p>
                  <a:pPr algn="ctr"/>
                  <a:r>
                    <a:rPr lang="ko-KR" altLang="en-US" sz="1400" b="1">
                      <a:solidFill>
                        <a:schemeClr val="accent5">
                          <a:lumMod val="50000"/>
                        </a:schemeClr>
                      </a:solidFill>
                    </a:rPr>
                    <a:t>단일</a:t>
                  </a:r>
                  <a:endParaRPr lang="en-US" altLang="ko-KR" sz="1400" b="1">
                    <a:solidFill>
                      <a:schemeClr val="accent5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altLang="ko-KR" sz="1400" b="1">
                      <a:solidFill>
                        <a:schemeClr val="accent5">
                          <a:lumMod val="50000"/>
                        </a:schemeClr>
                      </a:solidFill>
                    </a:rPr>
                    <a:t>MCU</a:t>
                  </a:r>
                  <a:endParaRPr lang="ko-KR" altLang="en-US" sz="1400" b="1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73" name="사다리꼴 42">
                <a:extLst>
                  <a:ext uri="{FF2B5EF4-FFF2-40B4-BE49-F238E27FC236}">
                    <a16:creationId xmlns:a16="http://schemas.microsoft.com/office/drawing/2014/main" id="{346FD860-9BC6-4405-89D6-1683F471DFC3}"/>
                  </a:ext>
                </a:extLst>
              </p:cNvPr>
              <p:cNvSpPr/>
              <p:nvPr/>
            </p:nvSpPr>
            <p:spPr>
              <a:xfrm>
                <a:off x="2104980" y="6874444"/>
                <a:ext cx="4960146" cy="1329329"/>
              </a:xfrm>
              <a:custGeom>
                <a:avLst/>
                <a:gdLst>
                  <a:gd name="connsiteX0" fmla="*/ 0 w 7150843"/>
                  <a:gd name="connsiteY0" fmla="*/ 1427524 h 1427524"/>
                  <a:gd name="connsiteX1" fmla="*/ 356881 w 7150843"/>
                  <a:gd name="connsiteY1" fmla="*/ 0 h 1427524"/>
                  <a:gd name="connsiteX2" fmla="*/ 6793962 w 7150843"/>
                  <a:gd name="connsiteY2" fmla="*/ 0 h 1427524"/>
                  <a:gd name="connsiteX3" fmla="*/ 7150843 w 7150843"/>
                  <a:gd name="connsiteY3" fmla="*/ 1427524 h 1427524"/>
                  <a:gd name="connsiteX4" fmla="*/ 0 w 7150843"/>
                  <a:gd name="connsiteY4" fmla="*/ 1427524 h 1427524"/>
                  <a:gd name="connsiteX0" fmla="*/ 0 w 7150843"/>
                  <a:gd name="connsiteY0" fmla="*/ 1427524 h 1427524"/>
                  <a:gd name="connsiteX1" fmla="*/ 3595381 w 7150843"/>
                  <a:gd name="connsiteY1" fmla="*/ 0 h 1427524"/>
                  <a:gd name="connsiteX2" fmla="*/ 6793962 w 7150843"/>
                  <a:gd name="connsiteY2" fmla="*/ 0 h 1427524"/>
                  <a:gd name="connsiteX3" fmla="*/ 7150843 w 7150843"/>
                  <a:gd name="connsiteY3" fmla="*/ 1427524 h 1427524"/>
                  <a:gd name="connsiteX4" fmla="*/ 0 w 7150843"/>
                  <a:gd name="connsiteY4" fmla="*/ 1427524 h 1427524"/>
                  <a:gd name="connsiteX0" fmla="*/ 0 w 7150843"/>
                  <a:gd name="connsiteY0" fmla="*/ 1440224 h 1440224"/>
                  <a:gd name="connsiteX1" fmla="*/ 3595381 w 7150843"/>
                  <a:gd name="connsiteY1" fmla="*/ 12700 h 1440224"/>
                  <a:gd name="connsiteX2" fmla="*/ 5168362 w 7150843"/>
                  <a:gd name="connsiteY2" fmla="*/ 0 h 1440224"/>
                  <a:gd name="connsiteX3" fmla="*/ 7150843 w 7150843"/>
                  <a:gd name="connsiteY3" fmla="*/ 1440224 h 1440224"/>
                  <a:gd name="connsiteX4" fmla="*/ 0 w 7150843"/>
                  <a:gd name="connsiteY4" fmla="*/ 1440224 h 1440224"/>
                  <a:gd name="connsiteX0" fmla="*/ 0 w 7150843"/>
                  <a:gd name="connsiteY0" fmla="*/ 1440224 h 1440224"/>
                  <a:gd name="connsiteX1" fmla="*/ 2557156 w 7150843"/>
                  <a:gd name="connsiteY1" fmla="*/ 6067 h 1440224"/>
                  <a:gd name="connsiteX2" fmla="*/ 5168362 w 7150843"/>
                  <a:gd name="connsiteY2" fmla="*/ 0 h 1440224"/>
                  <a:gd name="connsiteX3" fmla="*/ 7150843 w 7150843"/>
                  <a:gd name="connsiteY3" fmla="*/ 1440224 h 1440224"/>
                  <a:gd name="connsiteX4" fmla="*/ 0 w 7150843"/>
                  <a:gd name="connsiteY4" fmla="*/ 1440224 h 1440224"/>
                  <a:gd name="connsiteX0" fmla="*/ 0 w 7150843"/>
                  <a:gd name="connsiteY0" fmla="*/ 1446857 h 1446857"/>
                  <a:gd name="connsiteX1" fmla="*/ 2557156 w 7150843"/>
                  <a:gd name="connsiteY1" fmla="*/ 12700 h 1446857"/>
                  <a:gd name="connsiteX2" fmla="*/ 4158712 w 7150843"/>
                  <a:gd name="connsiteY2" fmla="*/ 0 h 1446857"/>
                  <a:gd name="connsiteX3" fmla="*/ 7150843 w 7150843"/>
                  <a:gd name="connsiteY3" fmla="*/ 1446857 h 1446857"/>
                  <a:gd name="connsiteX4" fmla="*/ 0 w 7150843"/>
                  <a:gd name="connsiteY4" fmla="*/ 1446857 h 1446857"/>
                  <a:gd name="connsiteX0" fmla="*/ 0 w 7150843"/>
                  <a:gd name="connsiteY0" fmla="*/ 1446857 h 1446857"/>
                  <a:gd name="connsiteX1" fmla="*/ 2379356 w 7150843"/>
                  <a:gd name="connsiteY1" fmla="*/ 12700 h 1446857"/>
                  <a:gd name="connsiteX2" fmla="*/ 4158712 w 7150843"/>
                  <a:gd name="connsiteY2" fmla="*/ 0 h 1446857"/>
                  <a:gd name="connsiteX3" fmla="*/ 7150843 w 7150843"/>
                  <a:gd name="connsiteY3" fmla="*/ 1446857 h 1446857"/>
                  <a:gd name="connsiteX4" fmla="*/ 0 w 7150843"/>
                  <a:gd name="connsiteY4" fmla="*/ 1446857 h 1446857"/>
                  <a:gd name="connsiteX0" fmla="*/ 0 w 7150843"/>
                  <a:gd name="connsiteY0" fmla="*/ 1442435 h 1442435"/>
                  <a:gd name="connsiteX1" fmla="*/ 2379356 w 7150843"/>
                  <a:gd name="connsiteY1" fmla="*/ 8278 h 1442435"/>
                  <a:gd name="connsiteX2" fmla="*/ 3999962 w 7150843"/>
                  <a:gd name="connsiteY2" fmla="*/ 0 h 1442435"/>
                  <a:gd name="connsiteX3" fmla="*/ 7150843 w 7150843"/>
                  <a:gd name="connsiteY3" fmla="*/ 1442435 h 1442435"/>
                  <a:gd name="connsiteX4" fmla="*/ 0 w 7150843"/>
                  <a:gd name="connsiteY4" fmla="*/ 1442435 h 1442435"/>
                  <a:gd name="connsiteX0" fmla="*/ 0 w 7116481"/>
                  <a:gd name="connsiteY0" fmla="*/ 1427042 h 1442435"/>
                  <a:gd name="connsiteX1" fmla="*/ 2344994 w 7116481"/>
                  <a:gd name="connsiteY1" fmla="*/ 8278 h 1442435"/>
                  <a:gd name="connsiteX2" fmla="*/ 3965600 w 7116481"/>
                  <a:gd name="connsiteY2" fmla="*/ 0 h 1442435"/>
                  <a:gd name="connsiteX3" fmla="*/ 7116481 w 7116481"/>
                  <a:gd name="connsiteY3" fmla="*/ 1442435 h 1442435"/>
                  <a:gd name="connsiteX4" fmla="*/ 0 w 7116481"/>
                  <a:gd name="connsiteY4" fmla="*/ 1427042 h 1442435"/>
                  <a:gd name="connsiteX0" fmla="*/ 0 w 7157716"/>
                  <a:gd name="connsiteY0" fmla="*/ 1427042 h 1432173"/>
                  <a:gd name="connsiteX1" fmla="*/ 2344994 w 7157716"/>
                  <a:gd name="connsiteY1" fmla="*/ 8278 h 1432173"/>
                  <a:gd name="connsiteX2" fmla="*/ 3965600 w 7157716"/>
                  <a:gd name="connsiteY2" fmla="*/ 0 h 1432173"/>
                  <a:gd name="connsiteX3" fmla="*/ 7157716 w 7157716"/>
                  <a:gd name="connsiteY3" fmla="*/ 1432173 h 1432173"/>
                  <a:gd name="connsiteX4" fmla="*/ 0 w 7157716"/>
                  <a:gd name="connsiteY4" fmla="*/ 1427042 h 1432173"/>
                  <a:gd name="connsiteX0" fmla="*/ 0 w 7157716"/>
                  <a:gd name="connsiteY0" fmla="*/ 1427042 h 1432173"/>
                  <a:gd name="connsiteX1" fmla="*/ 2344994 w 7157716"/>
                  <a:gd name="connsiteY1" fmla="*/ 8278 h 1432173"/>
                  <a:gd name="connsiteX2" fmla="*/ 3890002 w 7157716"/>
                  <a:gd name="connsiteY2" fmla="*/ 0 h 1432173"/>
                  <a:gd name="connsiteX3" fmla="*/ 7157716 w 7157716"/>
                  <a:gd name="connsiteY3" fmla="*/ 1432173 h 1432173"/>
                  <a:gd name="connsiteX4" fmla="*/ 0 w 7157716"/>
                  <a:gd name="connsiteY4" fmla="*/ 1427042 h 1432173"/>
                  <a:gd name="connsiteX0" fmla="*/ 0 w 7157716"/>
                  <a:gd name="connsiteY0" fmla="*/ 1427042 h 1432173"/>
                  <a:gd name="connsiteX1" fmla="*/ 2296885 w 7157716"/>
                  <a:gd name="connsiteY1" fmla="*/ 23671 h 1432173"/>
                  <a:gd name="connsiteX2" fmla="*/ 3890002 w 7157716"/>
                  <a:gd name="connsiteY2" fmla="*/ 0 h 1432173"/>
                  <a:gd name="connsiteX3" fmla="*/ 7157716 w 7157716"/>
                  <a:gd name="connsiteY3" fmla="*/ 1432173 h 1432173"/>
                  <a:gd name="connsiteX4" fmla="*/ 0 w 7157716"/>
                  <a:gd name="connsiteY4" fmla="*/ 1427042 h 143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57716" h="1432173">
                    <a:moveTo>
                      <a:pt x="0" y="1427042"/>
                    </a:moveTo>
                    <a:lnTo>
                      <a:pt x="2296885" y="23671"/>
                    </a:lnTo>
                    <a:lnTo>
                      <a:pt x="3890002" y="0"/>
                    </a:lnTo>
                    <a:lnTo>
                      <a:pt x="7157716" y="1432173"/>
                    </a:lnTo>
                    <a:lnTo>
                      <a:pt x="0" y="1427042"/>
                    </a:lnTo>
                    <a:close/>
                  </a:path>
                </a:pathLst>
              </a:custGeom>
              <a:solidFill>
                <a:srgbClr val="1BA09D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D815230E-0299-4D0A-95E8-B5C315706BD0}"/>
                  </a:ext>
                </a:extLst>
              </p:cNvPr>
              <p:cNvSpPr/>
              <p:nvPr/>
            </p:nvSpPr>
            <p:spPr>
              <a:xfrm>
                <a:off x="4990298" y="8379454"/>
                <a:ext cx="515003" cy="833725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 w="44450">
                <a:solidFill>
                  <a:srgbClr val="C898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21CC2ED-B82C-4544-BC68-76A3581A6AC4}"/>
                </a:ext>
              </a:extLst>
            </p:cNvPr>
            <p:cNvSpPr/>
            <p:nvPr/>
          </p:nvSpPr>
          <p:spPr>
            <a:xfrm>
              <a:off x="8336631" y="5218374"/>
              <a:ext cx="5085436" cy="2151954"/>
            </a:xfrm>
            <a:prstGeom prst="rect">
              <a:avLst/>
            </a:prstGeom>
            <a:solidFill>
              <a:srgbClr val="1BA09D">
                <a:alpha val="25000"/>
              </a:srgbClr>
            </a:solidFill>
            <a:ln w="44450">
              <a:solidFill>
                <a:srgbClr val="1BA0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9487699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A22261E-9F12-4C8E-A426-2E3836330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0FF4F52-D729-4D4D-B820-BA64E96C8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PSB</a:t>
            </a:r>
            <a:r>
              <a:rPr lang="ko-KR" altLang="en-US"/>
              <a:t>고객대응</a:t>
            </a: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ADA1761F-BECC-48C0-8597-290FD28C93A3}"/>
              </a:ext>
            </a:extLst>
          </p:cNvPr>
          <p:cNvGrpSpPr/>
          <p:nvPr/>
        </p:nvGrpSpPr>
        <p:grpSpPr>
          <a:xfrm>
            <a:off x="470390" y="8053141"/>
            <a:ext cx="17347220" cy="4627616"/>
            <a:chOff x="235427" y="8053141"/>
            <a:chExt cx="17347220" cy="4627616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4A2F93D1-D590-4001-AEF0-5EF4102CCC50}"/>
                </a:ext>
              </a:extLst>
            </p:cNvPr>
            <p:cNvGrpSpPr/>
            <p:nvPr/>
          </p:nvGrpSpPr>
          <p:grpSpPr>
            <a:xfrm>
              <a:off x="4715508" y="8053141"/>
              <a:ext cx="4169088" cy="4484308"/>
              <a:chOff x="4865699" y="8053141"/>
              <a:chExt cx="4169088" cy="4484308"/>
            </a:xfrm>
          </p:grpSpPr>
          <p:pic>
            <p:nvPicPr>
              <p:cNvPr id="114" name="그림 113">
                <a:extLst>
                  <a:ext uri="{FF2B5EF4-FFF2-40B4-BE49-F238E27FC236}">
                    <a16:creationId xmlns:a16="http://schemas.microsoft.com/office/drawing/2014/main" id="{F1B6F064-8EAA-4BB6-BF34-6F12BD9C84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65699" y="8379896"/>
                <a:ext cx="3533202" cy="256783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79B77B77-3ACA-4016-BD39-E1335B3B61DD}"/>
                  </a:ext>
                </a:extLst>
              </p:cNvPr>
              <p:cNvSpPr/>
              <p:nvPr/>
            </p:nvSpPr>
            <p:spPr bwMode="auto">
              <a:xfrm>
                <a:off x="4865699" y="8053141"/>
                <a:ext cx="4169088" cy="370940"/>
              </a:xfrm>
              <a:prstGeom prst="rect">
                <a:avLst/>
              </a:prstGeom>
              <a:solidFill>
                <a:srgbClr val="FFC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anchor="ctr"/>
              <a:lstStyle/>
              <a:p>
                <a:pPr algn="ctr">
                  <a:defRPr/>
                </a:pP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모델검증</a:t>
                </a:r>
                <a:r>
                  <a:rPr lang="en-US" altLang="ko-KR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(MIL)-</a:t>
                </a: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시뮬레이션</a:t>
                </a:r>
                <a:endParaRPr lang="en-US" altLang="ko-KR" sz="2400" b="1">
                  <a:solidFill>
                    <a:schemeClr val="tx1"/>
                  </a:solidFill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8656DE5F-602F-4EB0-8865-761DED0004F9}"/>
                  </a:ext>
                </a:extLst>
              </p:cNvPr>
              <p:cNvGrpSpPr/>
              <p:nvPr/>
            </p:nvGrpSpPr>
            <p:grpSpPr>
              <a:xfrm>
                <a:off x="6104957" y="10815378"/>
                <a:ext cx="2909093" cy="1321582"/>
                <a:chOff x="8223248" y="11247293"/>
                <a:chExt cx="3670286" cy="1539295"/>
              </a:xfrm>
            </p:grpSpPr>
            <p:pic>
              <p:nvPicPr>
                <p:cNvPr id="120" name="그림 119">
                  <a:extLst>
                    <a:ext uri="{FF2B5EF4-FFF2-40B4-BE49-F238E27FC236}">
                      <a16:creationId xmlns:a16="http://schemas.microsoft.com/office/drawing/2014/main" id="{3918C5D6-476C-4142-89EF-6CE4461FBF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223248" y="11250392"/>
                  <a:ext cx="3670286" cy="153619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21" name="직사각형 120">
                  <a:extLst>
                    <a:ext uri="{FF2B5EF4-FFF2-40B4-BE49-F238E27FC236}">
                      <a16:creationId xmlns:a16="http://schemas.microsoft.com/office/drawing/2014/main" id="{A9344144-D946-45DD-9AEC-8ECDF010260F}"/>
                    </a:ext>
                  </a:extLst>
                </p:cNvPr>
                <p:cNvSpPr/>
                <p:nvPr/>
              </p:nvSpPr>
              <p:spPr>
                <a:xfrm>
                  <a:off x="8232922" y="11247293"/>
                  <a:ext cx="3660611" cy="1536196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5000"/>
                  </a:schemeClr>
                </a:solidFill>
                <a:ln w="254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A504A8EE-E9BA-4DE6-96A8-4E9F0FE88B54}"/>
                  </a:ext>
                </a:extLst>
              </p:cNvPr>
              <p:cNvSpPr/>
              <p:nvPr/>
            </p:nvSpPr>
            <p:spPr>
              <a:xfrm>
                <a:off x="5236475" y="9936840"/>
                <a:ext cx="937688" cy="679792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C9AB8699-E4CC-45E7-ADC1-1B1D07AFFB19}"/>
                  </a:ext>
                </a:extLst>
              </p:cNvPr>
              <p:cNvSpPr/>
              <p:nvPr/>
            </p:nvSpPr>
            <p:spPr>
              <a:xfrm>
                <a:off x="5210144" y="9935562"/>
                <a:ext cx="3824643" cy="2165497"/>
              </a:xfrm>
              <a:custGeom>
                <a:avLst/>
                <a:gdLst>
                  <a:gd name="connsiteX0" fmla="*/ 1225615 w 4825399"/>
                  <a:gd name="connsiteY0" fmla="*/ 0 h 2522234"/>
                  <a:gd name="connsiteX1" fmla="*/ 4825399 w 4825399"/>
                  <a:gd name="connsiteY1" fmla="*/ 1010492 h 2522234"/>
                  <a:gd name="connsiteX2" fmla="*/ 4791515 w 4825399"/>
                  <a:gd name="connsiteY2" fmla="*/ 1024754 h 2522234"/>
                  <a:gd name="connsiteX3" fmla="*/ 1138624 w 4825399"/>
                  <a:gd name="connsiteY3" fmla="*/ 1024754 h 2522234"/>
                  <a:gd name="connsiteX4" fmla="*/ 1138624 w 4825399"/>
                  <a:gd name="connsiteY4" fmla="*/ 2522234 h 2522234"/>
                  <a:gd name="connsiteX5" fmla="*/ 0 w 4825399"/>
                  <a:gd name="connsiteY5" fmla="*/ 809808 h 2522234"/>
                  <a:gd name="connsiteX6" fmla="*/ 33221 w 4825399"/>
                  <a:gd name="connsiteY6" fmla="*/ 787858 h 2522234"/>
                  <a:gd name="connsiteX7" fmla="*/ 33221 w 4825399"/>
                  <a:gd name="connsiteY7" fmla="*/ 793267 h 2522234"/>
                  <a:gd name="connsiteX8" fmla="*/ 1216265 w 4825399"/>
                  <a:gd name="connsiteY8" fmla="*/ 793267 h 2522234"/>
                  <a:gd name="connsiteX9" fmla="*/ 1216265 w 4825399"/>
                  <a:gd name="connsiteY9" fmla="*/ 6178 h 2522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25399" h="2522234">
                    <a:moveTo>
                      <a:pt x="1225615" y="0"/>
                    </a:moveTo>
                    <a:lnTo>
                      <a:pt x="4825399" y="1010492"/>
                    </a:lnTo>
                    <a:lnTo>
                      <a:pt x="4791515" y="1024754"/>
                    </a:lnTo>
                    <a:lnTo>
                      <a:pt x="1138624" y="1024754"/>
                    </a:lnTo>
                    <a:lnTo>
                      <a:pt x="1138624" y="2522234"/>
                    </a:lnTo>
                    <a:lnTo>
                      <a:pt x="0" y="809808"/>
                    </a:lnTo>
                    <a:lnTo>
                      <a:pt x="33221" y="787858"/>
                    </a:lnTo>
                    <a:lnTo>
                      <a:pt x="33221" y="793267"/>
                    </a:lnTo>
                    <a:lnTo>
                      <a:pt x="1216265" y="793267"/>
                    </a:lnTo>
                    <a:lnTo>
                      <a:pt x="1216265" y="6178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C8117EB4-DCA4-4E7C-9691-89A35CD99FE9}"/>
                  </a:ext>
                </a:extLst>
              </p:cNvPr>
              <p:cNvSpPr/>
              <p:nvPr/>
            </p:nvSpPr>
            <p:spPr bwMode="auto">
              <a:xfrm>
                <a:off x="6358058" y="12084365"/>
                <a:ext cx="2429570" cy="453084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anchor="ctr"/>
              <a:lstStyle/>
              <a:p>
                <a:pPr algn="ctr"/>
                <a:r>
                  <a:rPr lang="en-US" altLang="ko-KR" sz="1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Model</a:t>
                </a:r>
                <a:r>
                  <a:rPr lang="ko-KR" altLang="en-US" sz="1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 </a:t>
                </a:r>
                <a:r>
                  <a:rPr lang="en-US" altLang="ko-KR" sz="1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Test Harness</a:t>
                </a:r>
              </a:p>
            </p:txBody>
          </p: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8B218037-D6BF-4C53-8782-FBC4EC0A989E}"/>
                </a:ext>
              </a:extLst>
            </p:cNvPr>
            <p:cNvGrpSpPr/>
            <p:nvPr/>
          </p:nvGrpSpPr>
          <p:grpSpPr>
            <a:xfrm>
              <a:off x="235427" y="8053141"/>
              <a:ext cx="4227829" cy="4627616"/>
              <a:chOff x="235427" y="8053141"/>
              <a:chExt cx="4227829" cy="462761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6E93EDBC-550E-48F0-B67C-78576D289B56}"/>
                  </a:ext>
                </a:extLst>
              </p:cNvPr>
              <p:cNvSpPr/>
              <p:nvPr/>
            </p:nvSpPr>
            <p:spPr bwMode="auto">
              <a:xfrm>
                <a:off x="235428" y="8053141"/>
                <a:ext cx="4227828" cy="370940"/>
              </a:xfrm>
              <a:prstGeom prst="rect">
                <a:avLst/>
              </a:prstGeom>
              <a:solidFill>
                <a:srgbClr val="FFC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anchor="ctr"/>
              <a:lstStyle/>
              <a:p>
                <a:pPr algn="ctr">
                  <a:defRPr/>
                </a:pP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모델링</a:t>
                </a:r>
                <a:r>
                  <a:rPr lang="en-US" altLang="ko-KR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-</a:t>
                </a: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요구사항</a:t>
                </a:r>
                <a:r>
                  <a:rPr lang="en-US" altLang="ko-KR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-</a:t>
                </a: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모델 추적성</a:t>
                </a:r>
                <a:endParaRPr lang="en-US" altLang="ko-KR" sz="2400" b="1">
                  <a:solidFill>
                    <a:schemeClr val="tx1"/>
                  </a:solidFill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9E4E4C1C-6A1D-45AB-8ACF-29D58ED9D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5427" y="8461263"/>
                <a:ext cx="3859416" cy="19036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988C35D1-DD17-4997-93F9-27F5F65B2ABE}"/>
                  </a:ext>
                </a:extLst>
              </p:cNvPr>
              <p:cNvGrpSpPr/>
              <p:nvPr/>
            </p:nvGrpSpPr>
            <p:grpSpPr>
              <a:xfrm>
                <a:off x="1982853" y="9889247"/>
                <a:ext cx="2441357" cy="2254257"/>
                <a:chOff x="2904146" y="9935453"/>
                <a:chExt cx="3080162" cy="2625616"/>
              </a:xfrm>
            </p:grpSpPr>
            <p:pic>
              <p:nvPicPr>
                <p:cNvPr id="112" name="그림 111">
                  <a:extLst>
                    <a:ext uri="{FF2B5EF4-FFF2-40B4-BE49-F238E27FC236}">
                      <a16:creationId xmlns:a16="http://schemas.microsoft.com/office/drawing/2014/main" id="{1F3ABD26-30A4-475C-8379-BFAA28D65D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09342" y="9937388"/>
                  <a:ext cx="3065291" cy="2623681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13" name="직사각형 112">
                  <a:extLst>
                    <a:ext uri="{FF2B5EF4-FFF2-40B4-BE49-F238E27FC236}">
                      <a16:creationId xmlns:a16="http://schemas.microsoft.com/office/drawing/2014/main" id="{25257740-0888-429C-A5A5-F376E235C3A4}"/>
                    </a:ext>
                  </a:extLst>
                </p:cNvPr>
                <p:cNvSpPr/>
                <p:nvPr/>
              </p:nvSpPr>
              <p:spPr>
                <a:xfrm>
                  <a:off x="2904146" y="9935453"/>
                  <a:ext cx="3080162" cy="2623681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5000"/>
                  </a:schemeClr>
                </a:solidFill>
                <a:ln w="254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1502C5D5-1990-4EE9-929B-B9C3CB8B8336}"/>
                  </a:ext>
                </a:extLst>
              </p:cNvPr>
              <p:cNvSpPr/>
              <p:nvPr/>
            </p:nvSpPr>
            <p:spPr>
              <a:xfrm>
                <a:off x="2447443" y="8760657"/>
                <a:ext cx="389289" cy="642365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사다리꼴 42">
                <a:extLst>
                  <a:ext uri="{FF2B5EF4-FFF2-40B4-BE49-F238E27FC236}">
                    <a16:creationId xmlns:a16="http://schemas.microsoft.com/office/drawing/2014/main" id="{38B14778-82AB-4114-A126-3A3CD4D9CEE9}"/>
                  </a:ext>
                </a:extLst>
              </p:cNvPr>
              <p:cNvSpPr/>
              <p:nvPr/>
            </p:nvSpPr>
            <p:spPr>
              <a:xfrm>
                <a:off x="1982521" y="9385291"/>
                <a:ext cx="2447655" cy="502295"/>
              </a:xfrm>
              <a:custGeom>
                <a:avLst/>
                <a:gdLst>
                  <a:gd name="connsiteX0" fmla="*/ 0 w 7150843"/>
                  <a:gd name="connsiteY0" fmla="*/ 1427524 h 1427524"/>
                  <a:gd name="connsiteX1" fmla="*/ 356881 w 7150843"/>
                  <a:gd name="connsiteY1" fmla="*/ 0 h 1427524"/>
                  <a:gd name="connsiteX2" fmla="*/ 6793962 w 7150843"/>
                  <a:gd name="connsiteY2" fmla="*/ 0 h 1427524"/>
                  <a:gd name="connsiteX3" fmla="*/ 7150843 w 7150843"/>
                  <a:gd name="connsiteY3" fmla="*/ 1427524 h 1427524"/>
                  <a:gd name="connsiteX4" fmla="*/ 0 w 7150843"/>
                  <a:gd name="connsiteY4" fmla="*/ 1427524 h 1427524"/>
                  <a:gd name="connsiteX0" fmla="*/ 0 w 7150843"/>
                  <a:gd name="connsiteY0" fmla="*/ 1427524 h 1427524"/>
                  <a:gd name="connsiteX1" fmla="*/ 3595381 w 7150843"/>
                  <a:gd name="connsiteY1" fmla="*/ 0 h 1427524"/>
                  <a:gd name="connsiteX2" fmla="*/ 6793962 w 7150843"/>
                  <a:gd name="connsiteY2" fmla="*/ 0 h 1427524"/>
                  <a:gd name="connsiteX3" fmla="*/ 7150843 w 7150843"/>
                  <a:gd name="connsiteY3" fmla="*/ 1427524 h 1427524"/>
                  <a:gd name="connsiteX4" fmla="*/ 0 w 7150843"/>
                  <a:gd name="connsiteY4" fmla="*/ 1427524 h 1427524"/>
                  <a:gd name="connsiteX0" fmla="*/ 0 w 7150843"/>
                  <a:gd name="connsiteY0" fmla="*/ 1440224 h 1440224"/>
                  <a:gd name="connsiteX1" fmla="*/ 3595381 w 7150843"/>
                  <a:gd name="connsiteY1" fmla="*/ 12700 h 1440224"/>
                  <a:gd name="connsiteX2" fmla="*/ 5168362 w 7150843"/>
                  <a:gd name="connsiteY2" fmla="*/ 0 h 1440224"/>
                  <a:gd name="connsiteX3" fmla="*/ 7150843 w 7150843"/>
                  <a:gd name="connsiteY3" fmla="*/ 1440224 h 1440224"/>
                  <a:gd name="connsiteX4" fmla="*/ 0 w 7150843"/>
                  <a:gd name="connsiteY4" fmla="*/ 1440224 h 1440224"/>
                  <a:gd name="connsiteX0" fmla="*/ 0 w 7150843"/>
                  <a:gd name="connsiteY0" fmla="*/ 1440224 h 1440224"/>
                  <a:gd name="connsiteX1" fmla="*/ 2557156 w 7150843"/>
                  <a:gd name="connsiteY1" fmla="*/ 6067 h 1440224"/>
                  <a:gd name="connsiteX2" fmla="*/ 5168362 w 7150843"/>
                  <a:gd name="connsiteY2" fmla="*/ 0 h 1440224"/>
                  <a:gd name="connsiteX3" fmla="*/ 7150843 w 7150843"/>
                  <a:gd name="connsiteY3" fmla="*/ 1440224 h 1440224"/>
                  <a:gd name="connsiteX4" fmla="*/ 0 w 7150843"/>
                  <a:gd name="connsiteY4" fmla="*/ 1440224 h 1440224"/>
                  <a:gd name="connsiteX0" fmla="*/ 0 w 7150843"/>
                  <a:gd name="connsiteY0" fmla="*/ 1446857 h 1446857"/>
                  <a:gd name="connsiteX1" fmla="*/ 2557156 w 7150843"/>
                  <a:gd name="connsiteY1" fmla="*/ 12700 h 1446857"/>
                  <a:gd name="connsiteX2" fmla="*/ 4158712 w 7150843"/>
                  <a:gd name="connsiteY2" fmla="*/ 0 h 1446857"/>
                  <a:gd name="connsiteX3" fmla="*/ 7150843 w 7150843"/>
                  <a:gd name="connsiteY3" fmla="*/ 1446857 h 1446857"/>
                  <a:gd name="connsiteX4" fmla="*/ 0 w 7150843"/>
                  <a:gd name="connsiteY4" fmla="*/ 1446857 h 1446857"/>
                  <a:gd name="connsiteX0" fmla="*/ 0 w 7150843"/>
                  <a:gd name="connsiteY0" fmla="*/ 1446857 h 1446857"/>
                  <a:gd name="connsiteX1" fmla="*/ 2379356 w 7150843"/>
                  <a:gd name="connsiteY1" fmla="*/ 12700 h 1446857"/>
                  <a:gd name="connsiteX2" fmla="*/ 4158712 w 7150843"/>
                  <a:gd name="connsiteY2" fmla="*/ 0 h 1446857"/>
                  <a:gd name="connsiteX3" fmla="*/ 7150843 w 7150843"/>
                  <a:gd name="connsiteY3" fmla="*/ 1446857 h 1446857"/>
                  <a:gd name="connsiteX4" fmla="*/ 0 w 7150843"/>
                  <a:gd name="connsiteY4" fmla="*/ 1446857 h 1446857"/>
                  <a:gd name="connsiteX0" fmla="*/ 0 w 7150843"/>
                  <a:gd name="connsiteY0" fmla="*/ 1442435 h 1442435"/>
                  <a:gd name="connsiteX1" fmla="*/ 2379356 w 7150843"/>
                  <a:gd name="connsiteY1" fmla="*/ 8278 h 1442435"/>
                  <a:gd name="connsiteX2" fmla="*/ 3999962 w 7150843"/>
                  <a:gd name="connsiteY2" fmla="*/ 0 h 1442435"/>
                  <a:gd name="connsiteX3" fmla="*/ 7150843 w 7150843"/>
                  <a:gd name="connsiteY3" fmla="*/ 1442435 h 1442435"/>
                  <a:gd name="connsiteX4" fmla="*/ 0 w 7150843"/>
                  <a:gd name="connsiteY4" fmla="*/ 1442435 h 1442435"/>
                  <a:gd name="connsiteX0" fmla="*/ 0 w 6773120"/>
                  <a:gd name="connsiteY0" fmla="*/ 1442435 h 1442435"/>
                  <a:gd name="connsiteX1" fmla="*/ 2001633 w 6773120"/>
                  <a:gd name="connsiteY1" fmla="*/ 8278 h 1442435"/>
                  <a:gd name="connsiteX2" fmla="*/ 3622239 w 6773120"/>
                  <a:gd name="connsiteY2" fmla="*/ 0 h 1442435"/>
                  <a:gd name="connsiteX3" fmla="*/ 6773120 w 6773120"/>
                  <a:gd name="connsiteY3" fmla="*/ 1442435 h 1442435"/>
                  <a:gd name="connsiteX4" fmla="*/ 0 w 6773120"/>
                  <a:gd name="connsiteY4" fmla="*/ 1442435 h 1442435"/>
                  <a:gd name="connsiteX0" fmla="*/ 0 w 10648902"/>
                  <a:gd name="connsiteY0" fmla="*/ 1442435 h 1442435"/>
                  <a:gd name="connsiteX1" fmla="*/ 2001633 w 10648902"/>
                  <a:gd name="connsiteY1" fmla="*/ 8278 h 1442435"/>
                  <a:gd name="connsiteX2" fmla="*/ 3622239 w 10648902"/>
                  <a:gd name="connsiteY2" fmla="*/ 0 h 1442435"/>
                  <a:gd name="connsiteX3" fmla="*/ 10648902 w 10648902"/>
                  <a:gd name="connsiteY3" fmla="*/ 1442435 h 1442435"/>
                  <a:gd name="connsiteX4" fmla="*/ 0 w 10648902"/>
                  <a:gd name="connsiteY4" fmla="*/ 1442435 h 1442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48902" h="1442435">
                    <a:moveTo>
                      <a:pt x="0" y="1442435"/>
                    </a:moveTo>
                    <a:lnTo>
                      <a:pt x="2001633" y="8278"/>
                    </a:lnTo>
                    <a:lnTo>
                      <a:pt x="3622239" y="0"/>
                    </a:lnTo>
                    <a:lnTo>
                      <a:pt x="10648902" y="1442435"/>
                    </a:lnTo>
                    <a:lnTo>
                      <a:pt x="0" y="1442435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FFF58961-9AC7-4113-B608-B66567AC38C4}"/>
                  </a:ext>
                </a:extLst>
              </p:cNvPr>
              <p:cNvSpPr/>
              <p:nvPr/>
            </p:nvSpPr>
            <p:spPr bwMode="auto">
              <a:xfrm>
                <a:off x="1961744" y="12227673"/>
                <a:ext cx="2429570" cy="453084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anchor="ctr"/>
              <a:lstStyle/>
              <a:p>
                <a:pPr algn="ctr"/>
                <a:r>
                  <a:rPr lang="en-US" altLang="ko-KR" sz="1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Reqs-Model Traceability Matrix</a:t>
                </a:r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C0E4C219-9EED-482A-89AB-AB18CD89FF0C}"/>
                </a:ext>
              </a:extLst>
            </p:cNvPr>
            <p:cNvGrpSpPr/>
            <p:nvPr/>
          </p:nvGrpSpPr>
          <p:grpSpPr>
            <a:xfrm>
              <a:off x="9074559" y="8053141"/>
              <a:ext cx="4179732" cy="3793087"/>
              <a:chOff x="9301382" y="8053141"/>
              <a:chExt cx="4179732" cy="3793087"/>
            </a:xfrm>
          </p:grpSpPr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6FB7D75E-1AF2-4089-B3A7-DDBC96C1F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01382" y="8397499"/>
                <a:ext cx="4179732" cy="297891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C0B99216-6CE7-413E-B0AF-A4AAB6B9A658}"/>
                  </a:ext>
                </a:extLst>
              </p:cNvPr>
              <p:cNvSpPr/>
              <p:nvPr/>
            </p:nvSpPr>
            <p:spPr bwMode="auto">
              <a:xfrm>
                <a:off x="9324975" y="8053141"/>
                <a:ext cx="4156139" cy="370940"/>
              </a:xfrm>
              <a:prstGeom prst="rect">
                <a:avLst/>
              </a:prstGeom>
              <a:solidFill>
                <a:srgbClr val="FFC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anchor="ctr"/>
              <a:lstStyle/>
              <a:p>
                <a:pPr algn="ctr">
                  <a:defRPr/>
                </a:pP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모델검증</a:t>
                </a:r>
                <a:r>
                  <a:rPr lang="en-US" altLang="ko-KR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(PIL)-Back-to-back</a:t>
                </a: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9D4EDF58-A794-4DAB-8FB4-1F718D59DBBA}"/>
                  </a:ext>
                </a:extLst>
              </p:cNvPr>
              <p:cNvSpPr/>
              <p:nvPr/>
            </p:nvSpPr>
            <p:spPr bwMode="auto">
              <a:xfrm>
                <a:off x="10176463" y="11393144"/>
                <a:ext cx="2429570" cy="453084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anchor="ctr"/>
              <a:lstStyle/>
              <a:p>
                <a:pPr algn="ctr"/>
                <a:r>
                  <a:rPr lang="en-US" altLang="ko-KR" sz="1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Model Integrity</a:t>
                </a:r>
              </a:p>
            </p:txBody>
          </p:sp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2CB70341-BCC8-4C95-8067-EB846F5D5AFB}"/>
                </a:ext>
              </a:extLst>
            </p:cNvPr>
            <p:cNvGrpSpPr/>
            <p:nvPr/>
          </p:nvGrpSpPr>
          <p:grpSpPr>
            <a:xfrm>
              <a:off x="13467847" y="8053141"/>
              <a:ext cx="4114800" cy="2760354"/>
              <a:chOff x="13957300" y="8053141"/>
              <a:chExt cx="4114800" cy="2760354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60EC2E46-618A-49E6-B2B8-876D061AAC10}"/>
                  </a:ext>
                </a:extLst>
              </p:cNvPr>
              <p:cNvSpPr/>
              <p:nvPr/>
            </p:nvSpPr>
            <p:spPr bwMode="auto">
              <a:xfrm>
                <a:off x="13957300" y="8053141"/>
                <a:ext cx="4114800" cy="370940"/>
              </a:xfrm>
              <a:prstGeom prst="rect">
                <a:avLst/>
              </a:prstGeom>
              <a:solidFill>
                <a:srgbClr val="FFC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anchor="ctr"/>
              <a:lstStyle/>
              <a:p>
                <a:pPr algn="ctr">
                  <a:defRPr/>
                </a:pP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코드자동생성</a:t>
                </a:r>
                <a:r>
                  <a:rPr lang="en-US" altLang="ko-KR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/</a:t>
                </a: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타겟</a:t>
                </a:r>
                <a:r>
                  <a:rPr lang="en-US" altLang="ko-KR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MCU</a:t>
                </a: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포팅</a:t>
                </a:r>
                <a:endParaRPr lang="en-US" altLang="ko-KR" sz="2400" b="1">
                  <a:solidFill>
                    <a:schemeClr val="tx1"/>
                  </a:solidFill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  <p:pic>
            <p:nvPicPr>
              <p:cNvPr id="102" name="그림 101">
                <a:extLst>
                  <a:ext uri="{FF2B5EF4-FFF2-40B4-BE49-F238E27FC236}">
                    <a16:creationId xmlns:a16="http://schemas.microsoft.com/office/drawing/2014/main" id="{AFAE760B-0E18-4159-8162-5B9E89B74D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957364" y="8459380"/>
                <a:ext cx="4086291" cy="235411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0CBA06B9-D88C-4323-8286-415AB8F5C562}"/>
              </a:ext>
            </a:extLst>
          </p:cNvPr>
          <p:cNvGrpSpPr/>
          <p:nvPr/>
        </p:nvGrpSpPr>
        <p:grpSpPr>
          <a:xfrm>
            <a:off x="8477039" y="3645114"/>
            <a:ext cx="6767141" cy="4022507"/>
            <a:chOff x="5760429" y="1878248"/>
            <a:chExt cx="6767141" cy="4022507"/>
          </a:xfrm>
        </p:grpSpPr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4C403C9F-0FCE-4AD7-A123-2B264A35C3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60429" y="1878248"/>
              <a:ext cx="6767141" cy="4022507"/>
              <a:chOff x="693165" y="1485250"/>
              <a:chExt cx="14020635" cy="8334110"/>
            </a:xfrm>
          </p:grpSpPr>
          <p:pic>
            <p:nvPicPr>
              <p:cNvPr id="129" name="그림 128">
                <a:extLst>
                  <a:ext uri="{FF2B5EF4-FFF2-40B4-BE49-F238E27FC236}">
                    <a16:creationId xmlns:a16="http://schemas.microsoft.com/office/drawing/2014/main" id="{F96E34A6-7C45-4918-B2FE-10F0E4FF34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3165" y="1485250"/>
                <a:ext cx="8271019" cy="6791243"/>
              </a:xfrm>
              <a:prstGeom prst="rect">
                <a:avLst/>
              </a:prstGeom>
            </p:spPr>
          </p:pic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48A31893-AC8A-44AA-BC1A-66A0EBA221A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875748" y="4808438"/>
                <a:ext cx="7838052" cy="5010922"/>
                <a:chOff x="800100" y="1900990"/>
                <a:chExt cx="16687800" cy="10668631"/>
              </a:xfrm>
            </p:grpSpPr>
            <p:pic>
              <p:nvPicPr>
                <p:cNvPr id="131" name="그림 130">
                  <a:extLst>
                    <a:ext uri="{FF2B5EF4-FFF2-40B4-BE49-F238E27FC236}">
                      <a16:creationId xmlns:a16="http://schemas.microsoft.com/office/drawing/2014/main" id="{91B6F638-4300-4539-9F57-98C941DBE8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00100" y="1900990"/>
                  <a:ext cx="16687800" cy="10668631"/>
                </a:xfrm>
                <a:prstGeom prst="rect">
                  <a:avLst/>
                </a:prstGeom>
              </p:spPr>
            </p:pic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CEA068B8-B9A3-40B3-8075-F8DDA693E8E0}"/>
                    </a:ext>
                  </a:extLst>
                </p:cNvPr>
                <p:cNvGrpSpPr/>
                <p:nvPr/>
              </p:nvGrpSpPr>
              <p:grpSpPr>
                <a:xfrm>
                  <a:off x="7784938" y="9240930"/>
                  <a:ext cx="1606556" cy="1275738"/>
                  <a:chOff x="6546688" y="4242412"/>
                  <a:chExt cx="1606556" cy="1275738"/>
                </a:xfrm>
              </p:grpSpPr>
              <p:sp>
                <p:nvSpPr>
                  <p:cNvPr id="140" name="직사각형 139">
                    <a:extLst>
                      <a:ext uri="{FF2B5EF4-FFF2-40B4-BE49-F238E27FC236}">
                        <a16:creationId xmlns:a16="http://schemas.microsoft.com/office/drawing/2014/main" id="{1E10E9E2-6FB9-4A30-9CC4-A0FE695536F0}"/>
                      </a:ext>
                    </a:extLst>
                  </p:cNvPr>
                  <p:cNvSpPr/>
                  <p:nvPr/>
                </p:nvSpPr>
                <p:spPr>
                  <a:xfrm>
                    <a:off x="7131050" y="5099050"/>
                    <a:ext cx="457200" cy="419100"/>
                  </a:xfrm>
                  <a:prstGeom prst="rect">
                    <a:avLst/>
                  </a:prstGeom>
                  <a:noFill/>
                  <a:ln w="28575"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41" name="TextBox 140">
                    <a:extLst>
                      <a:ext uri="{FF2B5EF4-FFF2-40B4-BE49-F238E27FC236}">
                        <a16:creationId xmlns:a16="http://schemas.microsoft.com/office/drawing/2014/main" id="{0B36298B-D941-4490-AD56-005E82DF10E6}"/>
                      </a:ext>
                    </a:extLst>
                  </p:cNvPr>
                  <p:cNvSpPr txBox="1"/>
                  <p:nvPr/>
                </p:nvSpPr>
                <p:spPr>
                  <a:xfrm>
                    <a:off x="6546688" y="4242412"/>
                    <a:ext cx="1606556" cy="8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700" b="1">
                        <a:solidFill>
                          <a:schemeClr val="tx2"/>
                        </a:solidFill>
                      </a:rPr>
                      <a:t>클릭</a:t>
                    </a:r>
                  </a:p>
                </p:txBody>
              </p:sp>
            </p:grpSp>
            <p:pic>
              <p:nvPicPr>
                <p:cNvPr id="133" name="그림 132">
                  <a:extLst>
                    <a:ext uri="{FF2B5EF4-FFF2-40B4-BE49-F238E27FC236}">
                      <a16:creationId xmlns:a16="http://schemas.microsoft.com/office/drawing/2014/main" id="{82104AE4-FCAA-48BB-9DF0-8A72A8DAF6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247294" y="2763043"/>
                  <a:ext cx="5212499" cy="4219643"/>
                </a:xfrm>
                <a:prstGeom prst="rect">
                  <a:avLst/>
                </a:prstGeom>
                <a:ln>
                  <a:solidFill>
                    <a:schemeClr val="tx2"/>
                  </a:solidFill>
                </a:ln>
              </p:spPr>
            </p:pic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DCE7841-D8C7-4B05-93D9-EB7041C98F86}"/>
                    </a:ext>
                  </a:extLst>
                </p:cNvPr>
                <p:cNvSpPr txBox="1"/>
                <p:nvPr/>
              </p:nvSpPr>
              <p:spPr>
                <a:xfrm>
                  <a:off x="13142733" y="9452078"/>
                  <a:ext cx="2979831" cy="14255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>
                    <a:defRPr sz="2000" b="1">
                      <a:solidFill>
                        <a:schemeClr val="tx2"/>
                      </a:solidFill>
                    </a:defRPr>
                  </a:lvl1pPr>
                </a:lstStyle>
                <a:p>
                  <a:r>
                    <a:rPr lang="ko-KR" altLang="en-US" sz="500"/>
                    <a:t>요구사항 클릭 시</a:t>
                  </a:r>
                  <a:endParaRPr lang="en-US" altLang="ko-KR" sz="500"/>
                </a:p>
                <a:p>
                  <a:r>
                    <a:rPr lang="en-US" altLang="ko-KR" sz="500">
                      <a:sym typeface="Wingdings" panose="05000000000000000000" pitchFamily="2" charset="2"/>
                    </a:rPr>
                    <a:t> </a:t>
                  </a:r>
                  <a:r>
                    <a:rPr lang="ko-KR" altLang="en-US" sz="500">
                      <a:sym typeface="Wingdings" panose="05000000000000000000" pitchFamily="2" charset="2"/>
                    </a:rPr>
                    <a:t>요구사항창 활성화</a:t>
                  </a:r>
                  <a:endParaRPr lang="en-US" altLang="ko-KR" sz="500"/>
                </a:p>
              </p:txBody>
            </p:sp>
            <p:cxnSp>
              <p:nvCxnSpPr>
                <p:cNvPr id="135" name="꺾인 연결선 10">
                  <a:extLst>
                    <a:ext uri="{FF2B5EF4-FFF2-40B4-BE49-F238E27FC236}">
                      <a16:creationId xmlns:a16="http://schemas.microsoft.com/office/drawing/2014/main" id="{478254E7-8499-495A-9590-736A22483FD9}"/>
                    </a:ext>
                  </a:extLst>
                </p:cNvPr>
                <p:cNvCxnSpPr/>
                <p:nvPr/>
              </p:nvCxnSpPr>
              <p:spPr>
                <a:xfrm rot="5400000">
                  <a:off x="11561592" y="6715556"/>
                  <a:ext cx="4585509" cy="4248615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AFBAA75C-3014-4FE8-B163-EB6F9B86427E}"/>
                    </a:ext>
                  </a:extLst>
                </p:cNvPr>
                <p:cNvSpPr txBox="1"/>
                <p:nvPr/>
              </p:nvSpPr>
              <p:spPr>
                <a:xfrm>
                  <a:off x="9272830" y="9541082"/>
                  <a:ext cx="2985425" cy="10861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500" b="1">
                      <a:solidFill>
                        <a:schemeClr val="tx2"/>
                      </a:solidFill>
                    </a:rPr>
                    <a:t>모델 클릭 시</a:t>
                  </a:r>
                  <a:endParaRPr lang="en-US" altLang="ko-KR" sz="500" b="1">
                    <a:solidFill>
                      <a:schemeClr val="tx2"/>
                    </a:solidFill>
                  </a:endParaRPr>
                </a:p>
                <a:p>
                  <a:r>
                    <a:rPr lang="en-US" altLang="ko-KR" sz="500" b="1">
                      <a:solidFill>
                        <a:schemeClr val="tx2"/>
                      </a:solidFill>
                      <a:sym typeface="Wingdings" panose="05000000000000000000" pitchFamily="2" charset="2"/>
                    </a:rPr>
                    <a:t> </a:t>
                  </a:r>
                  <a:r>
                    <a:rPr lang="ko-KR" altLang="en-US" sz="500" b="1">
                      <a:solidFill>
                        <a:schemeClr val="tx2"/>
                      </a:solidFill>
                      <a:sym typeface="Wingdings" panose="05000000000000000000" pitchFamily="2" charset="2"/>
                    </a:rPr>
                    <a:t>모델창 활성화</a:t>
                  </a:r>
                  <a:endParaRPr lang="ko-KR" altLang="en-US" sz="500" b="1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137" name="꺾인 연결선 12">
                  <a:extLst>
                    <a:ext uri="{FF2B5EF4-FFF2-40B4-BE49-F238E27FC236}">
                      <a16:creationId xmlns:a16="http://schemas.microsoft.com/office/drawing/2014/main" id="{96B243DB-8DA9-4049-8549-C03B0FF96E4C}"/>
                    </a:ext>
                  </a:extLst>
                </p:cNvPr>
                <p:cNvCxnSpPr/>
                <p:nvPr/>
              </p:nvCxnSpPr>
              <p:spPr>
                <a:xfrm rot="16200000" flipH="1">
                  <a:off x="8942262" y="9597380"/>
                  <a:ext cx="1888214" cy="725061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꺾인 연결선 13">
                  <a:extLst>
                    <a:ext uri="{FF2B5EF4-FFF2-40B4-BE49-F238E27FC236}">
                      <a16:creationId xmlns:a16="http://schemas.microsoft.com/office/drawing/2014/main" id="{6F584526-2B26-4A47-BFB4-E851106C5797}"/>
                    </a:ext>
                  </a:extLst>
                </p:cNvPr>
                <p:cNvCxnSpPr>
                  <a:stCxn id="140" idx="1"/>
                </p:cNvCxnSpPr>
                <p:nvPr/>
              </p:nvCxnSpPr>
              <p:spPr>
                <a:xfrm rot="10800000" flipH="1" flipV="1">
                  <a:off x="8369300" y="10307118"/>
                  <a:ext cx="19050" cy="917708"/>
                </a:xfrm>
                <a:prstGeom prst="bentConnector3">
                  <a:avLst>
                    <a:gd name="adj1" fmla="val -2333333"/>
                  </a:avLst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39" name="그림 138">
                  <a:extLst>
                    <a:ext uri="{FF2B5EF4-FFF2-40B4-BE49-F238E27FC236}">
                      <a16:creationId xmlns:a16="http://schemas.microsoft.com/office/drawing/2014/main" id="{81B3CFBE-3EC0-40C8-9CA9-9C94CAB0AD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826500" y="6071989"/>
                  <a:ext cx="4172324" cy="3194768"/>
                </a:xfrm>
                <a:prstGeom prst="rect">
                  <a:avLst/>
                </a:prstGeom>
                <a:ln>
                  <a:solidFill>
                    <a:schemeClr val="tx2"/>
                  </a:solidFill>
                </a:ln>
              </p:spPr>
            </p:pic>
          </p:grp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B0350FA9-4CCD-44F8-B1DE-DA064ACB40E2}"/>
                </a:ext>
              </a:extLst>
            </p:cNvPr>
            <p:cNvSpPr txBox="1"/>
            <p:nvPr/>
          </p:nvSpPr>
          <p:spPr>
            <a:xfrm>
              <a:off x="5784477" y="1890818"/>
              <a:ext cx="338393" cy="1615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b="1"/>
                <a:t>모델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2CF4EBA-9EFE-4C3C-9D0A-4B34B3EE99BE}"/>
                </a:ext>
              </a:extLst>
            </p:cNvPr>
            <p:cNvSpPr txBox="1"/>
            <p:nvPr/>
          </p:nvSpPr>
          <p:spPr>
            <a:xfrm>
              <a:off x="5795334" y="4016195"/>
              <a:ext cx="569275" cy="1615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b="1"/>
                <a:t>요구사항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E7762FCE-C0B3-4EB2-886F-361A2EEB9430}"/>
                </a:ext>
              </a:extLst>
            </p:cNvPr>
            <p:cNvSpPr txBox="1"/>
            <p:nvPr/>
          </p:nvSpPr>
          <p:spPr>
            <a:xfrm>
              <a:off x="7841023" y="3944917"/>
              <a:ext cx="338393" cy="1615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b="1"/>
                <a:t>코드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469E70C5-D2ED-48B9-BD64-631018C6760C}"/>
                </a:ext>
              </a:extLst>
            </p:cNvPr>
            <p:cNvSpPr txBox="1"/>
            <p:nvPr/>
          </p:nvSpPr>
          <p:spPr>
            <a:xfrm>
              <a:off x="7841023" y="1890818"/>
              <a:ext cx="569275" cy="1615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b="1"/>
                <a:t>요구사항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46ABE2B-4ECD-48D7-A8DF-0DC238E7E992}"/>
                </a:ext>
              </a:extLst>
            </p:cNvPr>
            <p:cNvSpPr txBox="1"/>
            <p:nvPr/>
          </p:nvSpPr>
          <p:spPr>
            <a:xfrm>
              <a:off x="9518737" y="4018766"/>
              <a:ext cx="454160" cy="1615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b="1"/>
                <a:t>추적표</a:t>
              </a:r>
            </a:p>
          </p:txBody>
        </p:sp>
      </p:grpSp>
      <p:pic>
        <p:nvPicPr>
          <p:cNvPr id="142" name="그림 141">
            <a:extLst>
              <a:ext uri="{FF2B5EF4-FFF2-40B4-BE49-F238E27FC236}">
                <a16:creationId xmlns:a16="http://schemas.microsoft.com/office/drawing/2014/main" id="{4786109B-38B6-4174-9FA4-CF08BF2381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35411" y="2652659"/>
            <a:ext cx="4693720" cy="424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4359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FC31E2-6FCA-4D53-B246-58878BF0C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3CD1782-4443-416E-B4E6-389FF6C64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Kalman</a:t>
            </a:r>
            <a:r>
              <a:rPr lang="ko-KR" altLang="en-US"/>
              <a:t> </a:t>
            </a:r>
            <a:r>
              <a:rPr lang="en-US" altLang="ko-KR"/>
              <a:t>filter</a:t>
            </a:r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CEF775-EFED-4FCE-A3A9-9DEC2AA0AF1D}"/>
              </a:ext>
            </a:extLst>
          </p:cNvPr>
          <p:cNvSpPr/>
          <p:nvPr/>
        </p:nvSpPr>
        <p:spPr>
          <a:xfrm>
            <a:off x="14167773" y="9875770"/>
            <a:ext cx="379530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/>
              <a:t>Plant</a:t>
            </a:r>
            <a:r>
              <a:rPr lang="ko-KR" altLang="en-US" sz="2000" b="1"/>
              <a:t>에 </a:t>
            </a:r>
            <a:r>
              <a:rPr lang="en-US" altLang="ko-KR" sz="2000" b="1"/>
              <a:t>Noise</a:t>
            </a:r>
            <a:r>
              <a:rPr lang="ko-KR" altLang="en-US" sz="2000" b="1"/>
              <a:t>가 있는 상태에서</a:t>
            </a:r>
            <a:endParaRPr lang="en-US" altLang="ko-KR" sz="2000" b="1"/>
          </a:p>
          <a:p>
            <a:pPr algn="ctr"/>
            <a:r>
              <a:rPr lang="ko-KR" altLang="en-US" sz="2000" b="1"/>
              <a:t>칼만필터를 통해</a:t>
            </a:r>
            <a:endParaRPr lang="en-US" altLang="ko-KR" sz="2000" b="1"/>
          </a:p>
          <a:p>
            <a:pPr algn="ctr"/>
            <a:r>
              <a:rPr lang="ko-KR" altLang="en-US" sz="2000" b="1"/>
              <a:t>노이즈가 제거된 상태추정</a:t>
            </a:r>
            <a:endParaRPr lang="en-US" altLang="ko-KR" sz="2000" b="1"/>
          </a:p>
        </p:txBody>
      </p:sp>
      <p:grpSp>
        <p:nvGrpSpPr>
          <p:cNvPr id="2" name="그룹 1"/>
          <p:cNvGrpSpPr/>
          <p:nvPr/>
        </p:nvGrpSpPr>
        <p:grpSpPr>
          <a:xfrm>
            <a:off x="176612" y="7620997"/>
            <a:ext cx="11651608" cy="5483604"/>
            <a:chOff x="1721492" y="7341035"/>
            <a:chExt cx="11651608" cy="5483604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20F76569-159C-4ACA-9B3F-FECC4E11F6A5}"/>
                </a:ext>
              </a:extLst>
            </p:cNvPr>
            <p:cNvGrpSpPr/>
            <p:nvPr/>
          </p:nvGrpSpPr>
          <p:grpSpPr>
            <a:xfrm>
              <a:off x="2118657" y="10736580"/>
              <a:ext cx="4383657" cy="2088059"/>
              <a:chOff x="2476168" y="10510340"/>
              <a:chExt cx="4383657" cy="2314299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21199698-5027-4F5C-8FCA-FD2A7FD0F05F}"/>
                  </a:ext>
                </a:extLst>
              </p:cNvPr>
              <p:cNvGrpSpPr/>
              <p:nvPr/>
            </p:nvGrpSpPr>
            <p:grpSpPr>
              <a:xfrm>
                <a:off x="2476168" y="10510340"/>
                <a:ext cx="4169205" cy="2314299"/>
                <a:chOff x="4401936" y="667593"/>
                <a:chExt cx="6075045" cy="3372218"/>
              </a:xfrm>
            </p:grpSpPr>
            <p:pic>
              <p:nvPicPr>
                <p:cNvPr id="83" name="그림 82">
                  <a:extLst>
                    <a:ext uri="{FF2B5EF4-FFF2-40B4-BE49-F238E27FC236}">
                      <a16:creationId xmlns:a16="http://schemas.microsoft.com/office/drawing/2014/main" id="{4F1B9BF1-1569-4AEB-BC3D-2420F8B0B7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401936" y="667593"/>
                  <a:ext cx="6075045" cy="3372218"/>
                </a:xfrm>
                <a:prstGeom prst="rect">
                  <a:avLst/>
                </a:prstGeom>
              </p:spPr>
            </p:pic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1C8FCC98-F6CE-4DEC-B459-029FC467E127}"/>
                    </a:ext>
                  </a:extLst>
                </p:cNvPr>
                <p:cNvSpPr/>
                <p:nvPr/>
              </p:nvSpPr>
              <p:spPr>
                <a:xfrm>
                  <a:off x="4473556" y="1393815"/>
                  <a:ext cx="2707152" cy="1711421"/>
                </a:xfrm>
                <a:prstGeom prst="rect">
                  <a:avLst/>
                </a:prstGeom>
                <a:solidFill>
                  <a:srgbClr val="8ABEE2">
                    <a:alpha val="50000"/>
                  </a:srgbClr>
                </a:solidFill>
                <a:ln w="508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BA0C70BA-0313-4454-B0AB-95D2C96BE03A}"/>
                    </a:ext>
                  </a:extLst>
                </p:cNvPr>
                <p:cNvSpPr/>
                <p:nvPr/>
              </p:nvSpPr>
              <p:spPr>
                <a:xfrm>
                  <a:off x="7723263" y="1167966"/>
                  <a:ext cx="2695748" cy="2179018"/>
                </a:xfrm>
                <a:prstGeom prst="rect">
                  <a:avLst/>
                </a:prstGeom>
                <a:solidFill>
                  <a:srgbClr val="00C5C0">
                    <a:alpha val="50000"/>
                  </a:srgbClr>
                </a:solidFill>
                <a:ln w="508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AF87CDD-6B08-4948-A2BC-F823697E1B66}"/>
                  </a:ext>
                </a:extLst>
              </p:cNvPr>
              <p:cNvSpPr txBox="1"/>
              <p:nvPr/>
            </p:nvSpPr>
            <p:spPr>
              <a:xfrm>
                <a:off x="3576638" y="11237033"/>
                <a:ext cx="49688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ko-KR" altLang="en-US" sz="1200" b="1"/>
                  <a:t>예측</a:t>
                </a:r>
                <a:endParaRPr lang="en-US" altLang="ko-KR" sz="1200" b="1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E394D89-9F2A-47C7-A809-0C1A3CA18866}"/>
                  </a:ext>
                </a:extLst>
              </p:cNvPr>
              <p:cNvSpPr txBox="1"/>
              <p:nvPr/>
            </p:nvSpPr>
            <p:spPr>
              <a:xfrm>
                <a:off x="5962764" y="11081155"/>
                <a:ext cx="49688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1600" b="1"/>
                </a:lvl1pPr>
              </a:lstStyle>
              <a:p>
                <a:r>
                  <a:rPr lang="ko-KR" altLang="en-US" sz="1200"/>
                  <a:t>추정</a:t>
                </a:r>
                <a:endParaRPr lang="en-US" altLang="ko-KR" sz="120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FE51CD4-4427-4A71-89BF-18DFEFD6279B}"/>
                  </a:ext>
                </a:extLst>
              </p:cNvPr>
              <p:cNvSpPr txBox="1"/>
              <p:nvPr/>
            </p:nvSpPr>
            <p:spPr>
              <a:xfrm>
                <a:off x="6438724" y="11537534"/>
                <a:ext cx="421101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1600" b="1"/>
                </a:lvl1pPr>
              </a:lstStyle>
              <a:p>
                <a:r>
                  <a:rPr lang="ko-KR" altLang="en-US" sz="1200"/>
                  <a:t>측정</a:t>
                </a:r>
                <a:endParaRPr lang="en-US" altLang="ko-KR" sz="1200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168EEC0-E556-4AE7-B1BC-4A72B7FC8D72}"/>
                  </a:ext>
                </a:extLst>
              </p:cNvPr>
              <p:cNvSpPr txBox="1"/>
              <p:nvPr/>
            </p:nvSpPr>
            <p:spPr>
              <a:xfrm>
                <a:off x="2833657" y="12453952"/>
                <a:ext cx="49688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1600" b="1"/>
                </a:lvl1pPr>
              </a:lstStyle>
              <a:p>
                <a:r>
                  <a:rPr lang="ko-KR" altLang="en-US" sz="1200"/>
                  <a:t>입력</a:t>
                </a:r>
                <a:endParaRPr lang="en-US" altLang="ko-KR" sz="1200"/>
              </a:p>
            </p:txBody>
          </p:sp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50436844-D909-40CB-8558-2E20FFDC1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97032" y="7482840"/>
              <a:ext cx="3298673" cy="3246120"/>
            </a:xfrm>
            <a:prstGeom prst="rect">
              <a:avLst/>
            </a:prstGeom>
            <a:noFill/>
            <a:ln w="50800">
              <a:solidFill>
                <a:srgbClr val="00B0F0"/>
              </a:solidFill>
            </a:ln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8E6A4BF3-AA1E-494A-A13C-01DAAD8C43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9822"/>
            <a:stretch/>
          </p:blipFill>
          <p:spPr>
            <a:xfrm>
              <a:off x="11033760" y="8709660"/>
              <a:ext cx="2339340" cy="1836786"/>
            </a:xfrm>
            <a:prstGeom prst="rect">
              <a:avLst/>
            </a:prstGeom>
            <a:noFill/>
            <a:ln w="50800">
              <a:solidFill>
                <a:srgbClr val="FFC000"/>
              </a:solidFill>
            </a:ln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615975C4-C971-4604-B918-9CFFFA11C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21492" y="7341035"/>
              <a:ext cx="7156869" cy="3124668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989DC8D-3818-43B8-A579-953BD42ABA7E}"/>
                </a:ext>
              </a:extLst>
            </p:cNvPr>
            <p:cNvSpPr/>
            <p:nvPr/>
          </p:nvSpPr>
          <p:spPr>
            <a:xfrm>
              <a:off x="8453191" y="9568357"/>
              <a:ext cx="346076" cy="632947"/>
            </a:xfrm>
            <a:prstGeom prst="rect">
              <a:avLst/>
            </a:prstGeom>
            <a:noFill/>
            <a:ln w="508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BDC8DAA-A171-46FC-9B1D-1B541C917C33}"/>
                </a:ext>
              </a:extLst>
            </p:cNvPr>
            <p:cNvSpPr/>
            <p:nvPr/>
          </p:nvSpPr>
          <p:spPr>
            <a:xfrm>
              <a:off x="8453191" y="8773861"/>
              <a:ext cx="346076" cy="389189"/>
            </a:xfrm>
            <a:prstGeom prst="rect">
              <a:avLst/>
            </a:prstGeom>
            <a:noFill/>
            <a:ln w="508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742D2F31-0FA5-4EBF-9D24-9C7F49C8EAA5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 flipV="1">
              <a:off x="8799267" y="9884830"/>
              <a:ext cx="471887" cy="1"/>
            </a:xfrm>
            <a:prstGeom prst="straightConnector1">
              <a:avLst/>
            </a:prstGeom>
            <a:noFill/>
            <a:ln w="50800">
              <a:solidFill>
                <a:srgbClr val="00B0F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D4858CF5-36EF-466E-BFBB-4A0C02F85C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9110" y="9121129"/>
              <a:ext cx="2147876" cy="1"/>
            </a:xfrm>
            <a:prstGeom prst="straightConnector1">
              <a:avLst/>
            </a:prstGeom>
            <a:noFill/>
            <a:ln w="50800">
              <a:solidFill>
                <a:srgbClr val="FFC00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2FA1FA0-A503-45A4-BA88-E78B2D5180AC}"/>
                </a:ext>
              </a:extLst>
            </p:cNvPr>
            <p:cNvSpPr txBox="1"/>
            <p:nvPr/>
          </p:nvSpPr>
          <p:spPr>
            <a:xfrm>
              <a:off x="11081918" y="7876724"/>
              <a:ext cx="158056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z="1600" b="1">
                  <a:solidFill>
                    <a:schemeClr val="accent5">
                      <a:lumMod val="75000"/>
                    </a:schemeClr>
                  </a:solidFill>
                </a:rPr>
                <a:t>노이즈가 제거된 </a:t>
              </a:r>
              <a:endParaRPr lang="en-US" altLang="ko-KR" sz="1600" b="1">
                <a:solidFill>
                  <a:schemeClr val="accent5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1600" b="1">
                  <a:solidFill>
                    <a:schemeClr val="accent5">
                      <a:lumMod val="75000"/>
                    </a:schemeClr>
                  </a:solidFill>
                </a:rPr>
                <a:t>칼만필터 출력</a:t>
              </a: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DCE9A8B7-FDD0-47DC-A8EC-340D48A5E852}"/>
                </a:ext>
              </a:extLst>
            </p:cNvPr>
            <p:cNvCxnSpPr>
              <a:cxnSpLocks/>
            </p:cNvCxnSpPr>
            <p:nvPr/>
          </p:nvCxnSpPr>
          <p:spPr>
            <a:xfrm>
              <a:off x="11387717" y="8362629"/>
              <a:ext cx="606163" cy="1147131"/>
            </a:xfrm>
            <a:prstGeom prst="straightConnector1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42154D45-2CE3-4FC6-9C1A-EB93D46FD890}"/>
                </a:ext>
              </a:extLst>
            </p:cNvPr>
            <p:cNvCxnSpPr>
              <a:cxnSpLocks/>
            </p:cNvCxnSpPr>
            <p:nvPr/>
          </p:nvCxnSpPr>
          <p:spPr>
            <a:xfrm>
              <a:off x="10589150" y="7815168"/>
              <a:ext cx="848705" cy="1420816"/>
            </a:xfrm>
            <a:prstGeom prst="straightConnector1">
              <a:avLst/>
            </a:prstGeom>
            <a:noFill/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2B7F679-893C-40C6-B904-2F076E9D3FB1}"/>
                </a:ext>
              </a:extLst>
            </p:cNvPr>
            <p:cNvSpPr txBox="1"/>
            <p:nvPr/>
          </p:nvSpPr>
          <p:spPr>
            <a:xfrm>
              <a:off x="9879220" y="7569002"/>
              <a:ext cx="2561600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600" b="1">
                  <a:solidFill>
                    <a:schemeClr val="accent5">
                      <a:lumMod val="75000"/>
                    </a:schemeClr>
                  </a:solidFill>
                </a:defRPr>
              </a:lvl1pPr>
            </a:lstStyle>
            <a:p>
              <a:r>
                <a:rPr lang="ko-KR" altLang="en-US">
                  <a:solidFill>
                    <a:srgbClr val="FFFF00"/>
                  </a:solidFill>
                </a:rPr>
                <a:t>노이즈가 포함된 </a:t>
              </a:r>
              <a:r>
                <a:rPr lang="en-US" altLang="ko-KR">
                  <a:solidFill>
                    <a:srgbClr val="FFFF00"/>
                  </a:solidFill>
                </a:rPr>
                <a:t>Plant </a:t>
              </a:r>
              <a:r>
                <a:rPr lang="ko-KR" altLang="en-US">
                  <a:solidFill>
                    <a:srgbClr val="FFFF00"/>
                  </a:solidFill>
                </a:rPr>
                <a:t>출력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E6DFB21-020F-49DD-9964-6692B74895CE}"/>
                </a:ext>
              </a:extLst>
            </p:cNvPr>
            <p:cNvSpPr/>
            <p:nvPr/>
          </p:nvSpPr>
          <p:spPr>
            <a:xfrm>
              <a:off x="3906410" y="9781129"/>
              <a:ext cx="636507" cy="480060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50" name="꺾인 연결선 93">
              <a:extLst>
                <a:ext uri="{FF2B5EF4-FFF2-40B4-BE49-F238E27FC236}">
                  <a16:creationId xmlns:a16="http://schemas.microsoft.com/office/drawing/2014/main" id="{A5B69326-B667-49A6-B687-02057349F4BA}"/>
                </a:ext>
              </a:extLst>
            </p:cNvPr>
            <p:cNvCxnSpPr>
              <a:cxnSpLocks/>
              <a:stCxn id="46" idx="2"/>
              <a:endCxn id="47" idx="0"/>
            </p:cNvCxnSpPr>
            <p:nvPr/>
          </p:nvCxnSpPr>
          <p:spPr>
            <a:xfrm rot="16200000" flipH="1">
              <a:off x="5632385" y="8853467"/>
              <a:ext cx="811382" cy="3626825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5F1A0FD7-1B4E-43DA-B043-B04EEA81E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94982" y="11161393"/>
              <a:ext cx="1503200" cy="1145918"/>
            </a:xfrm>
            <a:prstGeom prst="rect">
              <a:avLst/>
            </a:prstGeom>
            <a:noFill/>
            <a:ln w="38100">
              <a:solidFill>
                <a:srgbClr val="3399FF"/>
              </a:solidFill>
            </a:ln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5D43E1E8-D7D1-4DDD-B096-0019CA403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88366" y="11337432"/>
              <a:ext cx="1796064" cy="923854"/>
            </a:xfrm>
            <a:prstGeom prst="rect">
              <a:avLst/>
            </a:prstGeom>
            <a:noFill/>
            <a:ln w="38100">
              <a:solidFill>
                <a:srgbClr val="66CCFF"/>
              </a:solidFill>
            </a:ln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C4B4D49-7654-4CE5-A49C-CEE735FB1114}"/>
                </a:ext>
              </a:extLst>
            </p:cNvPr>
            <p:cNvSpPr/>
            <p:nvPr/>
          </p:nvSpPr>
          <p:spPr>
            <a:xfrm>
              <a:off x="9763604" y="11261724"/>
              <a:ext cx="328559" cy="572859"/>
            </a:xfrm>
            <a:prstGeom prst="rect">
              <a:avLst/>
            </a:prstGeom>
            <a:noFill/>
            <a:ln w="38100">
              <a:solidFill>
                <a:srgbClr val="66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54" name="꺾인 연결선 115">
              <a:extLst>
                <a:ext uri="{FF2B5EF4-FFF2-40B4-BE49-F238E27FC236}">
                  <a16:creationId xmlns:a16="http://schemas.microsoft.com/office/drawing/2014/main" id="{8FE66FF3-189C-40AA-BDF1-F8146EDB39C8}"/>
                </a:ext>
              </a:extLst>
            </p:cNvPr>
            <p:cNvCxnSpPr>
              <a:endCxn id="49" idx="1"/>
            </p:cNvCxnSpPr>
            <p:nvPr/>
          </p:nvCxnSpPr>
          <p:spPr>
            <a:xfrm>
              <a:off x="10102960" y="11648630"/>
              <a:ext cx="685406" cy="150729"/>
            </a:xfrm>
            <a:prstGeom prst="bentConnector3">
              <a:avLst>
                <a:gd name="adj1" fmla="val 65750"/>
              </a:avLst>
            </a:prstGeom>
            <a:noFill/>
            <a:ln w="38100">
              <a:solidFill>
                <a:srgbClr val="66CC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3FEE777-CFD0-40ED-8C59-4D6B1202C0CE}"/>
                </a:ext>
              </a:extLst>
            </p:cNvPr>
            <p:cNvSpPr txBox="1"/>
            <p:nvPr/>
          </p:nvSpPr>
          <p:spPr>
            <a:xfrm>
              <a:off x="8903882" y="12473590"/>
              <a:ext cx="25748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600" b="1">
                  <a:solidFill>
                    <a:schemeClr val="tx2"/>
                  </a:solidFill>
                </a:defRPr>
              </a:lvl1pPr>
            </a:lstStyle>
            <a:p>
              <a:r>
                <a:rPr lang="en-US" altLang="ko-KR" sz="1400"/>
                <a:t>Kalman</a:t>
              </a:r>
              <a:r>
                <a:rPr lang="ko-KR" altLang="en-US" sz="1400"/>
                <a:t> </a:t>
              </a:r>
              <a:r>
                <a:rPr lang="en-US" altLang="ko-KR" sz="1400"/>
                <a:t>Filter</a:t>
              </a:r>
              <a:r>
                <a:rPr lang="ko-KR" altLang="en-US" sz="1400"/>
                <a:t> </a:t>
              </a:r>
              <a:r>
                <a:rPr lang="en-US" altLang="ko-KR" sz="1400"/>
                <a:t>C</a:t>
              </a:r>
              <a:r>
                <a:rPr lang="ko-KR" altLang="en-US" sz="1400"/>
                <a:t>코드자동생성</a:t>
              </a:r>
            </a:p>
          </p:txBody>
        </p: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19256D1C-2DC3-4A32-A8E7-D37C460537D7}"/>
                </a:ext>
              </a:extLst>
            </p:cNvPr>
            <p:cNvGrpSpPr/>
            <p:nvPr/>
          </p:nvGrpSpPr>
          <p:grpSpPr>
            <a:xfrm>
              <a:off x="6987207" y="11063507"/>
              <a:ext cx="1690680" cy="1499967"/>
              <a:chOff x="6987207" y="11063507"/>
              <a:chExt cx="1690680" cy="1499967"/>
            </a:xfrm>
          </p:grpSpPr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603CEE2E-E9B4-4007-885D-92F33AD360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11222" y="11072571"/>
                <a:ext cx="1280533" cy="1453577"/>
              </a:xfrm>
              <a:prstGeom prst="rect">
                <a:avLst/>
              </a:prstGeom>
              <a:noFill/>
              <a:ln w="38100">
                <a:noFill/>
              </a:ln>
            </p:spPr>
          </p:pic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D1D9BB70-85DF-4840-9ECE-D627CEC77009}"/>
                  </a:ext>
                </a:extLst>
              </p:cNvPr>
              <p:cNvSpPr/>
              <p:nvPr/>
            </p:nvSpPr>
            <p:spPr>
              <a:xfrm>
                <a:off x="7669086" y="11621439"/>
                <a:ext cx="479977" cy="486193"/>
              </a:xfrm>
              <a:prstGeom prst="rect">
                <a:avLst/>
              </a:prstGeom>
              <a:noFill/>
              <a:ln w="38100"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72BE2DA5-AF15-4B7D-B700-825A554133FC}"/>
                  </a:ext>
                </a:extLst>
              </p:cNvPr>
              <p:cNvSpPr/>
              <p:nvPr/>
            </p:nvSpPr>
            <p:spPr>
              <a:xfrm>
                <a:off x="7660142" y="11605861"/>
                <a:ext cx="488496" cy="486128"/>
              </a:xfrm>
              <a:prstGeom prst="rect">
                <a:avLst/>
              </a:prstGeom>
              <a:solidFill>
                <a:srgbClr val="00C5C0">
                  <a:alpha val="50000"/>
                </a:srgb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BC44AFDD-9F63-4F95-A56C-B66A5462E195}"/>
                  </a:ext>
                </a:extLst>
              </p:cNvPr>
              <p:cNvSpPr/>
              <p:nvPr/>
            </p:nvSpPr>
            <p:spPr>
              <a:xfrm>
                <a:off x="7692632" y="11199234"/>
                <a:ext cx="451243" cy="254579"/>
              </a:xfrm>
              <a:prstGeom prst="rect">
                <a:avLst/>
              </a:prstGeom>
              <a:solidFill>
                <a:srgbClr val="8ABEE2">
                  <a:alpha val="50000"/>
                </a:srgb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64875BC-6E2A-495F-B734-8A71EBCB1FFF}"/>
                  </a:ext>
                </a:extLst>
              </p:cNvPr>
              <p:cNvSpPr txBox="1"/>
              <p:nvPr/>
            </p:nvSpPr>
            <p:spPr>
              <a:xfrm>
                <a:off x="7659339" y="11234585"/>
                <a:ext cx="54255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1600" b="1"/>
                </a:lvl1pPr>
              </a:lstStyle>
              <a:p>
                <a:r>
                  <a:rPr lang="ko-KR" altLang="en-US" sz="1200"/>
                  <a:t>예측</a:t>
                </a:r>
                <a:endParaRPr lang="en-US" altLang="ko-KR" sz="1200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5CC31A5C-CE5A-410B-B5A4-577DFE853EA0}"/>
                  </a:ext>
                </a:extLst>
              </p:cNvPr>
              <p:cNvSpPr txBox="1"/>
              <p:nvPr/>
            </p:nvSpPr>
            <p:spPr>
              <a:xfrm>
                <a:off x="7655340" y="11769702"/>
                <a:ext cx="54255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1600" b="1"/>
                </a:lvl1pPr>
              </a:lstStyle>
              <a:p>
                <a:r>
                  <a:rPr lang="ko-KR" altLang="en-US" sz="1200"/>
                  <a:t>추정</a:t>
                </a:r>
                <a:endParaRPr lang="en-US" altLang="ko-KR" sz="1200"/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95BBC8F1-7A1C-4497-AD3B-220B94CD767F}"/>
                  </a:ext>
                </a:extLst>
              </p:cNvPr>
              <p:cNvSpPr txBox="1"/>
              <p:nvPr/>
            </p:nvSpPr>
            <p:spPr>
              <a:xfrm>
                <a:off x="6987207" y="11292020"/>
                <a:ext cx="49688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1600" b="1"/>
                </a:lvl1pPr>
              </a:lstStyle>
              <a:p>
                <a:r>
                  <a:rPr lang="ko-KR" altLang="en-US" sz="1200"/>
                  <a:t>입력</a:t>
                </a:r>
                <a:endParaRPr lang="en-US" altLang="ko-KR" sz="1200"/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8D847F55-4233-42AD-A146-5908B0EDF460}"/>
                  </a:ext>
                </a:extLst>
              </p:cNvPr>
              <p:cNvSpPr/>
              <p:nvPr/>
            </p:nvSpPr>
            <p:spPr>
              <a:xfrm>
                <a:off x="7049643" y="11063507"/>
                <a:ext cx="1548258" cy="1499967"/>
              </a:xfrm>
              <a:prstGeom prst="rect">
                <a:avLst/>
              </a:prstGeom>
              <a:noFill/>
              <a:ln w="381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D4DA98C-3F6E-40D9-8458-2F9600BFB869}"/>
                  </a:ext>
                </a:extLst>
              </p:cNvPr>
              <p:cNvSpPr txBox="1"/>
              <p:nvPr/>
            </p:nvSpPr>
            <p:spPr>
              <a:xfrm>
                <a:off x="8181007" y="12070991"/>
                <a:ext cx="49688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1600" b="1"/>
                </a:lvl1pPr>
              </a:lstStyle>
              <a:p>
                <a:r>
                  <a:rPr lang="ko-KR" altLang="en-US" sz="1200"/>
                  <a:t>측정</a:t>
                </a:r>
                <a:endParaRPr lang="en-US" altLang="ko-KR" sz="1200"/>
              </a:p>
            </p:txBody>
          </p:sp>
        </p:grpSp>
        <p:cxnSp>
          <p:nvCxnSpPr>
            <p:cNvPr id="53" name="꺾인 연결선 111">
              <a:extLst>
                <a:ext uri="{FF2B5EF4-FFF2-40B4-BE49-F238E27FC236}">
                  <a16:creationId xmlns:a16="http://schemas.microsoft.com/office/drawing/2014/main" id="{D3283EF7-3062-4162-9179-424850F900AA}"/>
                </a:ext>
              </a:extLst>
            </p:cNvPr>
            <p:cNvCxnSpPr>
              <a:stCxn id="51" idx="3"/>
              <a:endCxn id="48" idx="1"/>
            </p:cNvCxnSpPr>
            <p:nvPr/>
          </p:nvCxnSpPr>
          <p:spPr>
            <a:xfrm flipV="1">
              <a:off x="8149063" y="11734352"/>
              <a:ext cx="745919" cy="130184"/>
            </a:xfrm>
            <a:prstGeom prst="bentConnector3">
              <a:avLst>
                <a:gd name="adj1" fmla="val 70431"/>
              </a:avLst>
            </a:prstGeom>
            <a:noFill/>
            <a:ln w="38100">
              <a:solidFill>
                <a:srgbClr val="3399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75BED03-D1D0-4182-817D-6681064D49D0}"/>
                </a:ext>
              </a:extLst>
            </p:cNvPr>
            <p:cNvSpPr/>
            <p:nvPr/>
          </p:nvSpPr>
          <p:spPr>
            <a:xfrm>
              <a:off x="6943725" y="10920826"/>
              <a:ext cx="5790147" cy="1834804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661338" y="1148260"/>
            <a:ext cx="11112840" cy="6340795"/>
            <a:chOff x="6647010" y="310922"/>
            <a:chExt cx="11112840" cy="6340795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8B3ED3B-9FB7-445F-92C0-FA3BDF2F3D25}"/>
                </a:ext>
              </a:extLst>
            </p:cNvPr>
            <p:cNvGrpSpPr/>
            <p:nvPr/>
          </p:nvGrpSpPr>
          <p:grpSpPr>
            <a:xfrm>
              <a:off x="7028976" y="310922"/>
              <a:ext cx="4963639" cy="2882551"/>
              <a:chOff x="4401936" y="667593"/>
              <a:chExt cx="6075045" cy="3372218"/>
            </a:xfrm>
          </p:grpSpPr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E02952F2-EC02-4541-ADF0-1375A9124C8C}"/>
                  </a:ext>
                </a:extLst>
              </p:cNvPr>
              <p:cNvGrpSpPr/>
              <p:nvPr/>
            </p:nvGrpSpPr>
            <p:grpSpPr>
              <a:xfrm>
                <a:off x="4401936" y="667593"/>
                <a:ext cx="6075045" cy="3372218"/>
                <a:chOff x="4401936" y="667593"/>
                <a:chExt cx="6075045" cy="3372218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40D65563-668F-4A40-B889-FDA4F1D265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401936" y="667593"/>
                  <a:ext cx="6075045" cy="3372218"/>
                </a:xfrm>
                <a:prstGeom prst="rect">
                  <a:avLst/>
                </a:prstGeom>
              </p:spPr>
            </p:pic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7D770EDB-4F73-468E-B4FF-BA559B471618}"/>
                    </a:ext>
                  </a:extLst>
                </p:cNvPr>
                <p:cNvSpPr/>
                <p:nvPr/>
              </p:nvSpPr>
              <p:spPr>
                <a:xfrm>
                  <a:off x="4473556" y="1393815"/>
                  <a:ext cx="2707152" cy="1711421"/>
                </a:xfrm>
                <a:prstGeom prst="rect">
                  <a:avLst/>
                </a:prstGeom>
                <a:solidFill>
                  <a:srgbClr val="8ABEE2">
                    <a:alpha val="50000"/>
                  </a:srgbClr>
                </a:solidFill>
                <a:ln w="508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600"/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9C9EF3D1-8C52-449E-BD70-E4FA9E09A6AD}"/>
                    </a:ext>
                  </a:extLst>
                </p:cNvPr>
                <p:cNvSpPr/>
                <p:nvPr/>
              </p:nvSpPr>
              <p:spPr>
                <a:xfrm>
                  <a:off x="7723261" y="1195423"/>
                  <a:ext cx="2707152" cy="2118447"/>
                </a:xfrm>
                <a:prstGeom prst="rect">
                  <a:avLst/>
                </a:prstGeom>
                <a:solidFill>
                  <a:srgbClr val="00C5C0">
                    <a:alpha val="50000"/>
                  </a:srgbClr>
                </a:solidFill>
                <a:ln w="508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600"/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4C76AA-0F00-40B6-A483-CBA5404FB8BA}"/>
                  </a:ext>
                </a:extLst>
              </p:cNvPr>
              <p:cNvSpPr txBox="1"/>
              <p:nvPr/>
            </p:nvSpPr>
            <p:spPr>
              <a:xfrm>
                <a:off x="6513077" y="1811330"/>
                <a:ext cx="542552" cy="25204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ko-KR" altLang="en-US" sz="1400" b="1">
                    <a:solidFill>
                      <a:srgbClr val="0000FF"/>
                    </a:solidFill>
                  </a:rPr>
                  <a:t>예측</a:t>
                </a:r>
                <a:endParaRPr lang="en-US" altLang="ko-KR" sz="14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DEC6E7-C881-47CE-95F8-703086886532}"/>
                  </a:ext>
                </a:extLst>
              </p:cNvPr>
              <p:cNvSpPr txBox="1"/>
              <p:nvPr/>
            </p:nvSpPr>
            <p:spPr>
              <a:xfrm>
                <a:off x="9809527" y="1507860"/>
                <a:ext cx="542552" cy="25204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ko-KR" altLang="en-US" sz="1400" b="1">
                    <a:solidFill>
                      <a:srgbClr val="0000FF"/>
                    </a:solidFill>
                  </a:rPr>
                  <a:t>추정</a:t>
                </a:r>
                <a:endParaRPr lang="en-US" altLang="ko-KR" sz="14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42C2264-0861-4DDA-BC43-37DDA9C39BF7}"/>
                  </a:ext>
                </a:extLst>
              </p:cNvPr>
              <p:cNvSpPr txBox="1"/>
              <p:nvPr/>
            </p:nvSpPr>
            <p:spPr>
              <a:xfrm>
                <a:off x="10017173" y="2394927"/>
                <a:ext cx="459808" cy="25204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20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ko-KR" altLang="en-US" sz="1400"/>
                  <a:t>측정</a:t>
                </a:r>
                <a:endParaRPr lang="en-US" altLang="ko-KR" sz="140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57C10CC-31D5-4A37-BFB2-A3B0FD3F5869}"/>
                  </a:ext>
                </a:extLst>
              </p:cNvPr>
              <p:cNvSpPr txBox="1"/>
              <p:nvPr/>
            </p:nvSpPr>
            <p:spPr>
              <a:xfrm>
                <a:off x="5076544" y="3549831"/>
                <a:ext cx="542552" cy="25204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20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ko-KR" altLang="en-US" sz="1400"/>
                  <a:t>입력</a:t>
                </a:r>
                <a:endParaRPr lang="en-US" altLang="ko-KR" sz="1400"/>
              </a:p>
            </p:txBody>
          </p: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ADE5C13A-EB80-46B5-B0BE-96F3807288F9}"/>
                </a:ext>
              </a:extLst>
            </p:cNvPr>
            <p:cNvGrpSpPr/>
            <p:nvPr/>
          </p:nvGrpSpPr>
          <p:grpSpPr>
            <a:xfrm>
              <a:off x="6647010" y="2020830"/>
              <a:ext cx="11112840" cy="4630887"/>
              <a:chOff x="4299229" y="2888867"/>
              <a:chExt cx="11112840" cy="4630887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8DAEC331-D256-4994-82BE-54B519238D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99229" y="4039811"/>
                <a:ext cx="6598081" cy="3086059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D3A23CE2-2C1D-4E9C-B9D7-F2B11DDBADB8}"/>
                  </a:ext>
                </a:extLst>
              </p:cNvPr>
              <p:cNvSpPr/>
              <p:nvPr/>
            </p:nvSpPr>
            <p:spPr>
              <a:xfrm>
                <a:off x="7732214" y="4753033"/>
                <a:ext cx="1090465" cy="975936"/>
              </a:xfrm>
              <a:prstGeom prst="rect">
                <a:avLst/>
              </a:prstGeom>
              <a:noFill/>
              <a:ln w="508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5BF47BD-81F4-4253-9E8F-892B9F448A0B}"/>
                  </a:ext>
                </a:extLst>
              </p:cNvPr>
              <p:cNvGrpSpPr/>
              <p:nvPr/>
            </p:nvGrpSpPr>
            <p:grpSpPr>
              <a:xfrm>
                <a:off x="11369766" y="3260888"/>
                <a:ext cx="4042303" cy="4250937"/>
                <a:chOff x="10947118" y="6436377"/>
                <a:chExt cx="4429125" cy="4657725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1F750153-FFBB-4E65-854F-04D2A6E5F7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947118" y="6436377"/>
                  <a:ext cx="4429125" cy="4657725"/>
                </a:xfrm>
                <a:prstGeom prst="rect">
                  <a:avLst/>
                </a:prstGeom>
                <a:noFill/>
                <a:ln w="50800">
                  <a:solidFill>
                    <a:schemeClr val="accent3">
                      <a:lumMod val="75000"/>
                    </a:schemeClr>
                  </a:solidFill>
                </a:ln>
              </p:spPr>
            </p:pic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BE640F1-51D0-42CF-AF3A-1E601DEFA4B4}"/>
                    </a:ext>
                  </a:extLst>
                </p:cNvPr>
                <p:cNvSpPr txBox="1"/>
                <p:nvPr/>
              </p:nvSpPr>
              <p:spPr>
                <a:xfrm>
                  <a:off x="11638663" y="6539367"/>
                  <a:ext cx="594471" cy="24622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squar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20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ko-KR" altLang="en-US" sz="1600"/>
                    <a:t>입력</a:t>
                  </a:r>
                  <a:endParaRPr lang="en-US" altLang="ko-KR" sz="1600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B80AE33-5146-4EA9-84FF-948B1E54F2AA}"/>
                    </a:ext>
                  </a:extLst>
                </p:cNvPr>
                <p:cNvSpPr txBox="1"/>
                <p:nvPr/>
              </p:nvSpPr>
              <p:spPr>
                <a:xfrm>
                  <a:off x="13032329" y="6836425"/>
                  <a:ext cx="594471" cy="24622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0000FF"/>
                      </a:solidFill>
                    </a:rPr>
                    <a:t>예측</a:t>
                  </a:r>
                  <a:endParaRPr lang="en-US" altLang="ko-KR" sz="16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90CB872-3A9B-45A7-94D7-A880B890405E}"/>
                    </a:ext>
                  </a:extLst>
                </p:cNvPr>
                <p:cNvSpPr txBox="1"/>
                <p:nvPr/>
              </p:nvSpPr>
              <p:spPr>
                <a:xfrm>
                  <a:off x="13054584" y="8642128"/>
                  <a:ext cx="594471" cy="24622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0000FF"/>
                      </a:solidFill>
                    </a:rPr>
                    <a:t>추정</a:t>
                  </a:r>
                  <a:endParaRPr lang="en-US" altLang="ko-KR" sz="16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87ACEF5-F5E3-45F9-A0A5-E5B34CD7F2CC}"/>
                    </a:ext>
                  </a:extLst>
                </p:cNvPr>
                <p:cNvSpPr txBox="1"/>
                <p:nvPr/>
              </p:nvSpPr>
              <p:spPr>
                <a:xfrm>
                  <a:off x="14322284" y="9098315"/>
                  <a:ext cx="503809" cy="24622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squar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20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ko-KR" altLang="en-US" sz="1600"/>
                    <a:t>측정</a:t>
                  </a:r>
                  <a:endParaRPr lang="en-US" altLang="ko-KR" sz="1600"/>
                </a:p>
              </p:txBody>
            </p:sp>
          </p:grpSp>
          <p:sp>
            <p:nvSpPr>
              <p:cNvPr id="8" name="자유형 12">
                <a:extLst>
                  <a:ext uri="{FF2B5EF4-FFF2-40B4-BE49-F238E27FC236}">
                    <a16:creationId xmlns:a16="http://schemas.microsoft.com/office/drawing/2014/main" id="{3F96892C-F75A-4D83-A5A1-77108F588000}"/>
                  </a:ext>
                </a:extLst>
              </p:cNvPr>
              <p:cNvSpPr/>
              <p:nvPr/>
            </p:nvSpPr>
            <p:spPr>
              <a:xfrm>
                <a:off x="8813988" y="3234044"/>
                <a:ext cx="2555778" cy="4285710"/>
              </a:xfrm>
              <a:custGeom>
                <a:avLst/>
                <a:gdLst>
                  <a:gd name="connsiteX0" fmla="*/ 0 w 3914775"/>
                  <a:gd name="connsiteY0" fmla="*/ 1666875 h 4695825"/>
                  <a:gd name="connsiteX1" fmla="*/ 3895725 w 3914775"/>
                  <a:gd name="connsiteY1" fmla="*/ 0 h 4695825"/>
                  <a:gd name="connsiteX2" fmla="*/ 3914775 w 3914775"/>
                  <a:gd name="connsiteY2" fmla="*/ 4695825 h 4695825"/>
                  <a:gd name="connsiteX3" fmla="*/ 9525 w 3914775"/>
                  <a:gd name="connsiteY3" fmla="*/ 2743200 h 4695825"/>
                  <a:gd name="connsiteX4" fmla="*/ 0 w 3914775"/>
                  <a:gd name="connsiteY4" fmla="*/ 1666875 h 4695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14775" h="4695825">
                    <a:moveTo>
                      <a:pt x="0" y="1666875"/>
                    </a:moveTo>
                    <a:lnTo>
                      <a:pt x="3895725" y="0"/>
                    </a:lnTo>
                    <a:lnTo>
                      <a:pt x="3914775" y="4695825"/>
                    </a:lnTo>
                    <a:lnTo>
                      <a:pt x="9525" y="2743200"/>
                    </a:lnTo>
                    <a:lnTo>
                      <a:pt x="0" y="1666875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E166708-0BBD-4534-85B8-5D5E5E515847}"/>
                  </a:ext>
                </a:extLst>
              </p:cNvPr>
              <p:cNvSpPr txBox="1"/>
              <p:nvPr/>
            </p:nvSpPr>
            <p:spPr>
              <a:xfrm>
                <a:off x="11369765" y="2888867"/>
                <a:ext cx="40423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20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en-US" altLang="ko-KR">
                    <a:solidFill>
                      <a:schemeClr val="tx1"/>
                    </a:solidFill>
                  </a:rPr>
                  <a:t>Kalman Filter Simulink Model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80825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4105275" y="5825458"/>
            <a:ext cx="10077450" cy="3678744"/>
            <a:chOff x="4105275" y="5825458"/>
            <a:chExt cx="10077450" cy="367874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05275" y="5825458"/>
              <a:ext cx="10077450" cy="191452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17825" y="8100652"/>
              <a:ext cx="5198583" cy="1403549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8F39028-FFDF-493F-A2E2-3AFD4D8DF186}"/>
                </a:ext>
              </a:extLst>
            </p:cNvPr>
            <p:cNvSpPr/>
            <p:nvPr/>
          </p:nvSpPr>
          <p:spPr>
            <a:xfrm>
              <a:off x="9285597" y="6272200"/>
              <a:ext cx="1088687" cy="727116"/>
            </a:xfrm>
            <a:prstGeom prst="rect">
              <a:avLst/>
            </a:prstGeom>
            <a:solidFill>
              <a:srgbClr val="1BA09D">
                <a:alpha val="25000"/>
              </a:srgbClr>
            </a:solidFill>
            <a:ln w="44450">
              <a:solidFill>
                <a:srgbClr val="1BA0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1" name="사다리꼴 42">
              <a:extLst>
                <a:ext uri="{FF2B5EF4-FFF2-40B4-BE49-F238E27FC236}">
                  <a16:creationId xmlns:a16="http://schemas.microsoft.com/office/drawing/2014/main" id="{346FD860-9BC6-4405-89D6-1683F471DFC3}"/>
                </a:ext>
              </a:extLst>
            </p:cNvPr>
            <p:cNvSpPr/>
            <p:nvPr/>
          </p:nvSpPr>
          <p:spPr>
            <a:xfrm>
              <a:off x="7541642" y="6995653"/>
              <a:ext cx="5346560" cy="1072040"/>
            </a:xfrm>
            <a:custGeom>
              <a:avLst/>
              <a:gdLst>
                <a:gd name="connsiteX0" fmla="*/ 0 w 7150843"/>
                <a:gd name="connsiteY0" fmla="*/ 1427524 h 1427524"/>
                <a:gd name="connsiteX1" fmla="*/ 356881 w 7150843"/>
                <a:gd name="connsiteY1" fmla="*/ 0 h 1427524"/>
                <a:gd name="connsiteX2" fmla="*/ 6793962 w 7150843"/>
                <a:gd name="connsiteY2" fmla="*/ 0 h 1427524"/>
                <a:gd name="connsiteX3" fmla="*/ 7150843 w 7150843"/>
                <a:gd name="connsiteY3" fmla="*/ 1427524 h 1427524"/>
                <a:gd name="connsiteX4" fmla="*/ 0 w 7150843"/>
                <a:gd name="connsiteY4" fmla="*/ 1427524 h 1427524"/>
                <a:gd name="connsiteX0" fmla="*/ 0 w 7150843"/>
                <a:gd name="connsiteY0" fmla="*/ 1427524 h 1427524"/>
                <a:gd name="connsiteX1" fmla="*/ 3595381 w 7150843"/>
                <a:gd name="connsiteY1" fmla="*/ 0 h 1427524"/>
                <a:gd name="connsiteX2" fmla="*/ 6793962 w 7150843"/>
                <a:gd name="connsiteY2" fmla="*/ 0 h 1427524"/>
                <a:gd name="connsiteX3" fmla="*/ 7150843 w 7150843"/>
                <a:gd name="connsiteY3" fmla="*/ 1427524 h 1427524"/>
                <a:gd name="connsiteX4" fmla="*/ 0 w 7150843"/>
                <a:gd name="connsiteY4" fmla="*/ 1427524 h 1427524"/>
                <a:gd name="connsiteX0" fmla="*/ 0 w 7150843"/>
                <a:gd name="connsiteY0" fmla="*/ 1440224 h 1440224"/>
                <a:gd name="connsiteX1" fmla="*/ 3595381 w 7150843"/>
                <a:gd name="connsiteY1" fmla="*/ 12700 h 1440224"/>
                <a:gd name="connsiteX2" fmla="*/ 5168362 w 7150843"/>
                <a:gd name="connsiteY2" fmla="*/ 0 h 1440224"/>
                <a:gd name="connsiteX3" fmla="*/ 7150843 w 7150843"/>
                <a:gd name="connsiteY3" fmla="*/ 1440224 h 1440224"/>
                <a:gd name="connsiteX4" fmla="*/ 0 w 7150843"/>
                <a:gd name="connsiteY4" fmla="*/ 1440224 h 1440224"/>
                <a:gd name="connsiteX0" fmla="*/ 0 w 7150843"/>
                <a:gd name="connsiteY0" fmla="*/ 1440224 h 1440224"/>
                <a:gd name="connsiteX1" fmla="*/ 2557156 w 7150843"/>
                <a:gd name="connsiteY1" fmla="*/ 6067 h 1440224"/>
                <a:gd name="connsiteX2" fmla="*/ 5168362 w 7150843"/>
                <a:gd name="connsiteY2" fmla="*/ 0 h 1440224"/>
                <a:gd name="connsiteX3" fmla="*/ 7150843 w 7150843"/>
                <a:gd name="connsiteY3" fmla="*/ 1440224 h 1440224"/>
                <a:gd name="connsiteX4" fmla="*/ 0 w 7150843"/>
                <a:gd name="connsiteY4" fmla="*/ 1440224 h 1440224"/>
                <a:gd name="connsiteX0" fmla="*/ 0 w 7150843"/>
                <a:gd name="connsiteY0" fmla="*/ 1446857 h 1446857"/>
                <a:gd name="connsiteX1" fmla="*/ 2557156 w 7150843"/>
                <a:gd name="connsiteY1" fmla="*/ 12700 h 1446857"/>
                <a:gd name="connsiteX2" fmla="*/ 4158712 w 7150843"/>
                <a:gd name="connsiteY2" fmla="*/ 0 h 1446857"/>
                <a:gd name="connsiteX3" fmla="*/ 7150843 w 7150843"/>
                <a:gd name="connsiteY3" fmla="*/ 1446857 h 1446857"/>
                <a:gd name="connsiteX4" fmla="*/ 0 w 7150843"/>
                <a:gd name="connsiteY4" fmla="*/ 1446857 h 1446857"/>
                <a:gd name="connsiteX0" fmla="*/ 0 w 7150843"/>
                <a:gd name="connsiteY0" fmla="*/ 1446857 h 1446857"/>
                <a:gd name="connsiteX1" fmla="*/ 2379356 w 7150843"/>
                <a:gd name="connsiteY1" fmla="*/ 12700 h 1446857"/>
                <a:gd name="connsiteX2" fmla="*/ 4158712 w 7150843"/>
                <a:gd name="connsiteY2" fmla="*/ 0 h 1446857"/>
                <a:gd name="connsiteX3" fmla="*/ 7150843 w 7150843"/>
                <a:gd name="connsiteY3" fmla="*/ 1446857 h 1446857"/>
                <a:gd name="connsiteX4" fmla="*/ 0 w 7150843"/>
                <a:gd name="connsiteY4" fmla="*/ 1446857 h 1446857"/>
                <a:gd name="connsiteX0" fmla="*/ 0 w 7150843"/>
                <a:gd name="connsiteY0" fmla="*/ 1442435 h 1442435"/>
                <a:gd name="connsiteX1" fmla="*/ 2379356 w 7150843"/>
                <a:gd name="connsiteY1" fmla="*/ 8278 h 1442435"/>
                <a:gd name="connsiteX2" fmla="*/ 3999962 w 7150843"/>
                <a:gd name="connsiteY2" fmla="*/ 0 h 1442435"/>
                <a:gd name="connsiteX3" fmla="*/ 7150843 w 7150843"/>
                <a:gd name="connsiteY3" fmla="*/ 1442435 h 1442435"/>
                <a:gd name="connsiteX4" fmla="*/ 0 w 7150843"/>
                <a:gd name="connsiteY4" fmla="*/ 1442435 h 1442435"/>
                <a:gd name="connsiteX0" fmla="*/ 0 w 7116481"/>
                <a:gd name="connsiteY0" fmla="*/ 1427042 h 1442435"/>
                <a:gd name="connsiteX1" fmla="*/ 2344994 w 7116481"/>
                <a:gd name="connsiteY1" fmla="*/ 8278 h 1442435"/>
                <a:gd name="connsiteX2" fmla="*/ 3965600 w 7116481"/>
                <a:gd name="connsiteY2" fmla="*/ 0 h 1442435"/>
                <a:gd name="connsiteX3" fmla="*/ 7116481 w 7116481"/>
                <a:gd name="connsiteY3" fmla="*/ 1442435 h 1442435"/>
                <a:gd name="connsiteX4" fmla="*/ 0 w 7116481"/>
                <a:gd name="connsiteY4" fmla="*/ 1427042 h 1442435"/>
                <a:gd name="connsiteX0" fmla="*/ 0 w 7157716"/>
                <a:gd name="connsiteY0" fmla="*/ 1427042 h 1432173"/>
                <a:gd name="connsiteX1" fmla="*/ 2344994 w 7157716"/>
                <a:gd name="connsiteY1" fmla="*/ 8278 h 1432173"/>
                <a:gd name="connsiteX2" fmla="*/ 3965600 w 7157716"/>
                <a:gd name="connsiteY2" fmla="*/ 0 h 1432173"/>
                <a:gd name="connsiteX3" fmla="*/ 7157716 w 7157716"/>
                <a:gd name="connsiteY3" fmla="*/ 1432173 h 1432173"/>
                <a:gd name="connsiteX4" fmla="*/ 0 w 7157716"/>
                <a:gd name="connsiteY4" fmla="*/ 1427042 h 1432173"/>
                <a:gd name="connsiteX0" fmla="*/ 0 w 7157716"/>
                <a:gd name="connsiteY0" fmla="*/ 1427042 h 1432173"/>
                <a:gd name="connsiteX1" fmla="*/ 2344994 w 7157716"/>
                <a:gd name="connsiteY1" fmla="*/ 8278 h 1432173"/>
                <a:gd name="connsiteX2" fmla="*/ 3890002 w 7157716"/>
                <a:gd name="connsiteY2" fmla="*/ 0 h 1432173"/>
                <a:gd name="connsiteX3" fmla="*/ 7157716 w 7157716"/>
                <a:gd name="connsiteY3" fmla="*/ 1432173 h 1432173"/>
                <a:gd name="connsiteX4" fmla="*/ 0 w 7157716"/>
                <a:gd name="connsiteY4" fmla="*/ 1427042 h 1432173"/>
                <a:gd name="connsiteX0" fmla="*/ 0 w 7157716"/>
                <a:gd name="connsiteY0" fmla="*/ 1427042 h 1432173"/>
                <a:gd name="connsiteX1" fmla="*/ 2296885 w 7157716"/>
                <a:gd name="connsiteY1" fmla="*/ 23671 h 1432173"/>
                <a:gd name="connsiteX2" fmla="*/ 3890002 w 7157716"/>
                <a:gd name="connsiteY2" fmla="*/ 0 h 1432173"/>
                <a:gd name="connsiteX3" fmla="*/ 7157716 w 7157716"/>
                <a:gd name="connsiteY3" fmla="*/ 1432173 h 1432173"/>
                <a:gd name="connsiteX4" fmla="*/ 0 w 7157716"/>
                <a:gd name="connsiteY4" fmla="*/ 1427042 h 143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716" h="1432173">
                  <a:moveTo>
                    <a:pt x="0" y="1427042"/>
                  </a:moveTo>
                  <a:lnTo>
                    <a:pt x="2296885" y="23671"/>
                  </a:lnTo>
                  <a:lnTo>
                    <a:pt x="3890002" y="0"/>
                  </a:lnTo>
                  <a:lnTo>
                    <a:pt x="7157716" y="1432173"/>
                  </a:lnTo>
                  <a:lnTo>
                    <a:pt x="0" y="1427042"/>
                  </a:lnTo>
                  <a:close/>
                </a:path>
              </a:pathLst>
            </a:custGeom>
            <a:solidFill>
              <a:srgbClr val="1BA09D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21CC2ED-B82C-4544-BC68-76A3581A6AC4}"/>
                </a:ext>
              </a:extLst>
            </p:cNvPr>
            <p:cNvSpPr/>
            <p:nvPr/>
          </p:nvSpPr>
          <p:spPr>
            <a:xfrm>
              <a:off x="7567910" y="8053726"/>
              <a:ext cx="5300192" cy="1450476"/>
            </a:xfrm>
            <a:prstGeom prst="rect">
              <a:avLst/>
            </a:prstGeom>
            <a:solidFill>
              <a:srgbClr val="1BA09D">
                <a:alpha val="25000"/>
              </a:srgbClr>
            </a:solidFill>
            <a:ln w="44450">
              <a:solidFill>
                <a:srgbClr val="1BA0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7306817-50DA-443A-AD9C-F6E35A120FE5}"/>
                </a:ext>
              </a:extLst>
            </p:cNvPr>
            <p:cNvSpPr/>
            <p:nvPr/>
          </p:nvSpPr>
          <p:spPr>
            <a:xfrm>
              <a:off x="8963981" y="7712971"/>
              <a:ext cx="2004784" cy="318510"/>
            </a:xfrm>
            <a:prstGeom prst="rect">
              <a:avLst/>
            </a:prstGeom>
            <a:noFill/>
            <a:ln w="38100">
              <a:noFill/>
            </a:ln>
            <a:effectLst/>
          </p:spPr>
          <p:txBody>
            <a:bodyPr vert="horz" lIns="0" tIns="45720" rIns="0" bIns="45720" rtlCol="0" anchor="ctr">
              <a:noAutofit/>
            </a:bodyPr>
            <a:lstStyle/>
            <a:p>
              <a:pPr algn="ctr"/>
              <a:r>
                <a:rPr lang="ko-KR" altLang="en-US" sz="1800" b="1" smtClean="0">
                  <a:solidFill>
                    <a:schemeClr val="accent5">
                      <a:lumMod val="50000"/>
                    </a:schemeClr>
                  </a:solidFill>
                </a:rPr>
                <a:t>위치</a:t>
              </a:r>
              <a:r>
                <a:rPr lang="en-US" altLang="ko-KR" sz="1800" b="1" smtClean="0">
                  <a:solidFill>
                    <a:schemeClr val="accent5">
                      <a:lumMod val="50000"/>
                    </a:schemeClr>
                  </a:solidFill>
                </a:rPr>
                <a:t>/</a:t>
              </a:r>
              <a:r>
                <a:rPr lang="ko-KR" altLang="en-US" sz="1800" b="1" smtClean="0">
                  <a:solidFill>
                    <a:schemeClr val="accent5">
                      <a:lumMod val="50000"/>
                    </a:schemeClr>
                  </a:solidFill>
                </a:rPr>
                <a:t>속도 </a:t>
              </a:r>
              <a:r>
                <a:rPr lang="en-US" altLang="ko-KR" sz="1800" b="1" smtClean="0">
                  <a:solidFill>
                    <a:schemeClr val="accent5">
                      <a:lumMod val="50000"/>
                    </a:schemeClr>
                  </a:solidFill>
                </a:rPr>
                <a:t>PID</a:t>
              </a:r>
              <a:r>
                <a:rPr lang="ko-KR" altLang="en-US" sz="1800" b="1" smtClean="0">
                  <a:solidFill>
                    <a:schemeClr val="accent5">
                      <a:lumMod val="50000"/>
                    </a:schemeClr>
                  </a:solidFill>
                </a:rPr>
                <a:t>제어</a:t>
              </a:r>
              <a:endParaRPr lang="ko-KR" altLang="en-US" sz="1800" b="1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7306817-50DA-443A-AD9C-F6E35A120FE5}"/>
                </a:ext>
              </a:extLst>
            </p:cNvPr>
            <p:cNvSpPr/>
            <p:nvPr/>
          </p:nvSpPr>
          <p:spPr>
            <a:xfrm>
              <a:off x="8099884" y="8919378"/>
              <a:ext cx="1619377" cy="318510"/>
            </a:xfrm>
            <a:prstGeom prst="rect">
              <a:avLst/>
            </a:prstGeom>
            <a:noFill/>
            <a:ln w="38100">
              <a:noFill/>
            </a:ln>
            <a:effectLst/>
          </p:spPr>
          <p:txBody>
            <a:bodyPr vert="horz" lIns="0" tIns="45720" rIns="0" bIns="45720" rtlCol="0" anchor="ctr">
              <a:noAutofit/>
            </a:bodyPr>
            <a:lstStyle/>
            <a:p>
              <a:pPr algn="ctr"/>
              <a:r>
                <a:rPr lang="ko-KR" altLang="en-US" sz="1800" b="1" smtClean="0">
                  <a:solidFill>
                    <a:schemeClr val="accent5">
                      <a:lumMod val="50000"/>
                    </a:schemeClr>
                  </a:solidFill>
                </a:rPr>
                <a:t>위치</a:t>
              </a:r>
              <a:r>
                <a:rPr lang="en-US" altLang="ko-KR" sz="1800" b="1" smtClean="0">
                  <a:solidFill>
                    <a:schemeClr val="accent5">
                      <a:lumMod val="50000"/>
                    </a:schemeClr>
                  </a:solidFill>
                </a:rPr>
                <a:t>PI</a:t>
              </a:r>
              <a:r>
                <a:rPr lang="ko-KR" altLang="en-US" sz="1800" b="1" smtClean="0">
                  <a:solidFill>
                    <a:schemeClr val="accent5">
                      <a:lumMod val="50000"/>
                    </a:schemeClr>
                  </a:solidFill>
                </a:rPr>
                <a:t>제어</a:t>
              </a:r>
              <a:endParaRPr lang="ko-KR" altLang="en-US" sz="1800" b="1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7306817-50DA-443A-AD9C-F6E35A120FE5}"/>
                </a:ext>
              </a:extLst>
            </p:cNvPr>
            <p:cNvSpPr/>
            <p:nvPr/>
          </p:nvSpPr>
          <p:spPr>
            <a:xfrm>
              <a:off x="10214922" y="8933663"/>
              <a:ext cx="1619377" cy="318510"/>
            </a:xfrm>
            <a:prstGeom prst="rect">
              <a:avLst/>
            </a:prstGeom>
            <a:noFill/>
            <a:ln w="38100">
              <a:noFill/>
            </a:ln>
            <a:effectLst/>
          </p:spPr>
          <p:txBody>
            <a:bodyPr vert="horz" lIns="0" tIns="45720" rIns="0" bIns="45720" rtlCol="0" anchor="ctr">
              <a:noAutofit/>
            </a:bodyPr>
            <a:lstStyle/>
            <a:p>
              <a:pPr algn="ctr"/>
              <a:r>
                <a:rPr lang="ko-KR" altLang="en-US" sz="1800" b="1" smtClean="0">
                  <a:solidFill>
                    <a:schemeClr val="accent5">
                      <a:lumMod val="50000"/>
                    </a:schemeClr>
                  </a:solidFill>
                </a:rPr>
                <a:t>속도</a:t>
              </a:r>
              <a:r>
                <a:rPr lang="en-US" altLang="ko-KR" sz="1800" b="1" smtClean="0">
                  <a:solidFill>
                    <a:schemeClr val="accent5">
                      <a:lumMod val="50000"/>
                    </a:schemeClr>
                  </a:solidFill>
                </a:rPr>
                <a:t>P</a:t>
              </a:r>
              <a:r>
                <a:rPr lang="ko-KR" altLang="en-US" sz="1800" b="1" smtClean="0">
                  <a:solidFill>
                    <a:schemeClr val="accent5">
                      <a:lumMod val="50000"/>
                    </a:schemeClr>
                  </a:solidFill>
                </a:rPr>
                <a:t>제어</a:t>
              </a:r>
              <a:endParaRPr lang="ko-KR" altLang="en-US" sz="1800" b="1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4777387" y="9812724"/>
            <a:ext cx="9144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800"/>
              <a:t>Ews_S32K1_WiperMotor_Simulation_reduce.slx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027815" y="10931208"/>
            <a:ext cx="6806074" cy="1609950"/>
            <a:chOff x="2628904" y="4636975"/>
            <a:chExt cx="6806074" cy="1609950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7021" y="4636975"/>
              <a:ext cx="6677957" cy="1609950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 rot="16200000">
              <a:off x="2042106" y="5234998"/>
              <a:ext cx="1584325" cy="41073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smtClean="0">
                  <a:solidFill>
                    <a:schemeClr val="tx1"/>
                  </a:solidFill>
                </a:rPr>
                <a:t>모터제어 프로파일 요구사항</a:t>
              </a:r>
              <a:endParaRPr lang="ko-KR" altLang="en-US" sz="1200" b="1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055144" y="6037376"/>
              <a:ext cx="1100138" cy="1887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800" b="1" smtClean="0"/>
                <a:t>① </a:t>
              </a:r>
              <a:r>
                <a:rPr lang="en-US" altLang="ko-KR" sz="800" b="1" smtClean="0"/>
                <a:t>Func1 </a:t>
              </a:r>
              <a:r>
                <a:rPr lang="en-US" altLang="ko-KR" sz="800" b="1" smtClean="0"/>
                <a:t>Profile</a:t>
              </a:r>
              <a:endParaRPr lang="ko-KR" altLang="en-US" sz="800" b="1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188618" y="6037377"/>
              <a:ext cx="1012032" cy="18800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800" b="1" smtClean="0"/>
                <a:t>② Func2 Profile</a:t>
              </a:r>
              <a:endParaRPr lang="ko-KR" altLang="en-US" sz="800" b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236369" y="6037376"/>
              <a:ext cx="1023938" cy="1887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800" b="1" smtClean="0"/>
                <a:t>③ Func3 Profile</a:t>
              </a:r>
              <a:endParaRPr lang="ko-KR" altLang="en-US" sz="800" b="1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293645" y="6037376"/>
              <a:ext cx="1014411" cy="1887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800" b="1" smtClean="0"/>
                <a:t>④ Func4 Profile</a:t>
              </a:r>
              <a:endParaRPr lang="ko-KR" altLang="en-US" sz="800" b="1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339012" y="6037376"/>
              <a:ext cx="1023937" cy="1887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800" b="1" smtClean="0"/>
                <a:t>⑤ Func5 Profile</a:t>
              </a:r>
              <a:endParaRPr lang="ko-KR" altLang="en-US" sz="800" b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391525" y="6037376"/>
              <a:ext cx="1021556" cy="1887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800" b="1" smtClean="0"/>
                <a:t>⑥ Func6 Profile</a:t>
              </a:r>
              <a:endParaRPr lang="ko-KR" altLang="en-US" sz="800" b="1"/>
            </a:p>
          </p:txBody>
        </p:sp>
      </p:grpSp>
    </p:spTree>
    <p:extLst>
      <p:ext uri="{BB962C8B-B14F-4D97-AF65-F5344CB8AC3E}">
        <p14:creationId xmlns:p14="http://schemas.microsoft.com/office/powerpoint/2010/main" val="4261278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출력부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638740" y="10088634"/>
            <a:ext cx="7330056" cy="2123404"/>
            <a:chOff x="6013266" y="6651563"/>
            <a:chExt cx="7330056" cy="2123404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6651563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BLDC</a:t>
              </a:r>
            </a:p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2" idx="3"/>
              <a:endCxn id="83" idx="1"/>
            </p:cNvCxnSpPr>
            <p:nvPr/>
          </p:nvCxnSpPr>
          <p:spPr>
            <a:xfrm>
              <a:off x="11283589" y="7029014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5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87" idx="4"/>
              <a:endCxn id="101" idx="1"/>
            </p:cNvCxnSpPr>
            <p:nvPr/>
          </p:nvCxnSpPr>
          <p:spPr>
            <a:xfrm rot="16200000" flipH="1">
              <a:off x="9375055" y="7239421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0" name="그룹 89"/>
            <p:cNvGrpSpPr/>
            <p:nvPr/>
          </p:nvGrpSpPr>
          <p:grpSpPr>
            <a:xfrm>
              <a:off x="6013266" y="6887057"/>
              <a:ext cx="284898" cy="283912"/>
              <a:chOff x="3317073" y="3273858"/>
              <a:chExt cx="284898" cy="283912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2" name="직선 연결선 91"/>
              <p:cNvCxnSpPr/>
              <p:nvPr/>
            </p:nvCxnSpPr>
            <p:spPr>
              <a:xfrm>
                <a:off x="3317073" y="3490739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3" name="직선 연결선 92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4" name="직선 연결선 93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14" idx="3"/>
              <a:endCxn id="87" idx="2"/>
            </p:cNvCxnSpPr>
            <p:nvPr/>
          </p:nvCxnSpPr>
          <p:spPr>
            <a:xfrm>
              <a:off x="8849150" y="7029014"/>
              <a:ext cx="471746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7" idx="6"/>
              <a:endCxn id="82" idx="1"/>
            </p:cNvCxnSpPr>
            <p:nvPr/>
          </p:nvCxnSpPr>
          <p:spPr>
            <a:xfrm>
              <a:off x="9585463" y="7029014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7" name="그룹 96"/>
            <p:cNvGrpSpPr/>
            <p:nvPr/>
          </p:nvGrpSpPr>
          <p:grpSpPr>
            <a:xfrm>
              <a:off x="10282982" y="8020065"/>
              <a:ext cx="1275493" cy="754902"/>
              <a:chOff x="6491136" y="4406866"/>
              <a:chExt cx="1275493" cy="754902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3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00" idx="3"/>
              <a:endCxn id="83" idx="2"/>
            </p:cNvCxnSpPr>
            <p:nvPr/>
          </p:nvCxnSpPr>
          <p:spPr>
            <a:xfrm flipV="1">
              <a:off x="11529232" y="7406465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99" idx="3"/>
            </p:cNvCxnSpPr>
            <p:nvPr/>
          </p:nvCxnSpPr>
          <p:spPr>
            <a:xfrm flipV="1">
              <a:off x="11529232" y="7029013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blipFill>
                  <a:blip r:embed="rId2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blipFill>
                  <a:blip r:embed="rId3"/>
                  <a:stretch>
                    <a:fillRect l="-33333" t="-9302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2" name="그룹 121"/>
            <p:cNvGrpSpPr/>
            <p:nvPr/>
          </p:nvGrpSpPr>
          <p:grpSpPr>
            <a:xfrm>
              <a:off x="9158852" y="6755524"/>
              <a:ext cx="546378" cy="530814"/>
              <a:chOff x="8890659" y="6755524"/>
              <a:chExt cx="546378" cy="530814"/>
            </a:xfrm>
          </p:grpSpPr>
          <p:grpSp>
            <p:nvGrpSpPr>
              <p:cNvPr id="86" name="그룹 85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87" name="타원 8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8" name="직선 연결선 87"/>
                <p:cNvCxnSpPr>
                  <a:stCxn id="87" idx="1"/>
                  <a:endCxn id="8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9" name="직선 연결선 88"/>
                <p:cNvCxnSpPr>
                  <a:stCxn id="87" idx="3"/>
                  <a:endCxn id="8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blipFill>
                  <a:blip r:embed="rId4"/>
                  <a:stretch>
                    <a:fillRect l="-36364" b="-2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blipFill>
                  <a:blip r:embed="rId5"/>
                  <a:stretch>
                    <a:fillRect l="-36364" t="-3448" b="-3448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7573657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Velocity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7" idx="6"/>
              <a:endCxn id="114" idx="1"/>
            </p:cNvCxnSpPr>
            <p:nvPr/>
          </p:nvCxnSpPr>
          <p:spPr>
            <a:xfrm>
              <a:off x="7021606" y="7029014"/>
              <a:ext cx="552051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9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27" idx="4"/>
              <a:endCxn id="102" idx="1"/>
            </p:cNvCxnSpPr>
            <p:nvPr/>
          </p:nvCxnSpPr>
          <p:spPr>
            <a:xfrm rot="16200000" flipH="1">
              <a:off x="7877210" y="6173410"/>
              <a:ext cx="1437601" cy="3413374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23" name="그룹 122"/>
            <p:cNvGrpSpPr/>
            <p:nvPr/>
          </p:nvGrpSpPr>
          <p:grpSpPr>
            <a:xfrm>
              <a:off x="6594995" y="6755524"/>
              <a:ext cx="546378" cy="530814"/>
              <a:chOff x="8890659" y="6755524"/>
              <a:chExt cx="546378" cy="530814"/>
            </a:xfrm>
          </p:grpSpPr>
          <p:grpSp>
            <p:nvGrpSpPr>
              <p:cNvPr id="124" name="그룹 123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27" name="타원 12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28" name="직선 연결선 127"/>
                <p:cNvCxnSpPr>
                  <a:stCxn id="127" idx="1"/>
                  <a:endCxn id="12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9" name="직선 연결선 128"/>
                <p:cNvCxnSpPr>
                  <a:stCxn id="127" idx="3"/>
                  <a:endCxn id="12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1" idx="3"/>
              <a:endCxn id="127" idx="2"/>
            </p:cNvCxnSpPr>
            <p:nvPr/>
          </p:nvCxnSpPr>
          <p:spPr>
            <a:xfrm>
              <a:off x="6298164" y="7029013"/>
              <a:ext cx="458875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11005100" y="10192595"/>
            <a:ext cx="4768103" cy="2123404"/>
            <a:chOff x="8575219" y="9409495"/>
            <a:chExt cx="4768103" cy="2123404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9409495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9409495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BLDC</a:t>
              </a:r>
            </a:p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38" idx="3"/>
              <a:endCxn id="139" idx="1"/>
            </p:cNvCxnSpPr>
            <p:nvPr/>
          </p:nvCxnSpPr>
          <p:spPr>
            <a:xfrm>
              <a:off x="11283589" y="9786946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58" idx="4"/>
              <a:endCxn id="148" idx="1"/>
            </p:cNvCxnSpPr>
            <p:nvPr/>
          </p:nvCxnSpPr>
          <p:spPr>
            <a:xfrm rot="16200000" flipH="1">
              <a:off x="9375055" y="9997353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66" idx="3"/>
              <a:endCxn id="158" idx="2"/>
            </p:cNvCxnSpPr>
            <p:nvPr/>
          </p:nvCxnSpPr>
          <p:spPr>
            <a:xfrm>
              <a:off x="8860117" y="9786945"/>
              <a:ext cx="460779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58" idx="6"/>
              <a:endCxn id="138" idx="1"/>
            </p:cNvCxnSpPr>
            <p:nvPr/>
          </p:nvCxnSpPr>
          <p:spPr>
            <a:xfrm>
              <a:off x="9585463" y="9786946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4" name="그룹 143"/>
            <p:cNvGrpSpPr/>
            <p:nvPr/>
          </p:nvGrpSpPr>
          <p:grpSpPr>
            <a:xfrm>
              <a:off x="10282982" y="10777997"/>
              <a:ext cx="1275493" cy="754902"/>
              <a:chOff x="6491136" y="4406866"/>
              <a:chExt cx="1275493" cy="754902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50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7" idx="3"/>
              <a:endCxn id="139" idx="2"/>
            </p:cNvCxnSpPr>
            <p:nvPr/>
          </p:nvCxnSpPr>
          <p:spPr>
            <a:xfrm flipV="1">
              <a:off x="11529232" y="10164397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6" idx="3"/>
            </p:cNvCxnSpPr>
            <p:nvPr/>
          </p:nvCxnSpPr>
          <p:spPr>
            <a:xfrm flipV="1">
              <a:off x="11529232" y="9786945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blipFill>
                  <a:blip r:embed="rId6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blipFill>
                  <a:blip r:embed="rId7"/>
                  <a:stretch>
                    <a:fillRect l="-33333" t="-11905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4" name="그룹 153"/>
            <p:cNvGrpSpPr/>
            <p:nvPr/>
          </p:nvGrpSpPr>
          <p:grpSpPr>
            <a:xfrm>
              <a:off x="9158852" y="9513456"/>
              <a:ext cx="546378" cy="530814"/>
              <a:chOff x="8890659" y="6755524"/>
              <a:chExt cx="546378" cy="530814"/>
            </a:xfrm>
          </p:grpSpPr>
          <p:grpSp>
            <p:nvGrpSpPr>
              <p:cNvPr id="155" name="그룹 154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58" name="타원 157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59" name="직선 연결선 158"/>
                <p:cNvCxnSpPr>
                  <a:stCxn id="158" idx="1"/>
                  <a:endCxn id="158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60" name="직선 연결선 159"/>
                <p:cNvCxnSpPr>
                  <a:stCxn id="158" idx="3"/>
                  <a:endCxn id="158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blipFill>
                  <a:blip r:embed="rId8"/>
                  <a:stretch>
                    <a:fillRect l="-36364" b="-241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blipFill>
                  <a:blip r:embed="rId9"/>
                  <a:stretch>
                    <a:fillRect l="-36364" b="-3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3890" y="11356829"/>
              <a:ext cx="58909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65" name="그룹 164"/>
            <p:cNvGrpSpPr/>
            <p:nvPr/>
          </p:nvGrpSpPr>
          <p:grpSpPr>
            <a:xfrm>
              <a:off x="8575219" y="9644989"/>
              <a:ext cx="284898" cy="283912"/>
              <a:chOff x="3317073" y="3273858"/>
              <a:chExt cx="284898" cy="283912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7" name="직선 연결선 166"/>
              <p:cNvCxnSpPr/>
              <p:nvPr/>
            </p:nvCxnSpPr>
            <p:spPr>
              <a:xfrm>
                <a:off x="3317073" y="3488358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8" name="직선 연결선 167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9" name="직선 연결선 168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63A724E-13CF-4B08-A97F-F607513F3316}"/>
              </a:ext>
            </a:extLst>
          </p:cNvPr>
          <p:cNvGrpSpPr/>
          <p:nvPr/>
        </p:nvGrpSpPr>
        <p:grpSpPr>
          <a:xfrm>
            <a:off x="5856343" y="5597109"/>
            <a:ext cx="7124331" cy="1955952"/>
            <a:chOff x="2661614" y="5843087"/>
            <a:chExt cx="7124331" cy="1955952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0B7FEFCB-ECC6-455C-A263-F1ACF9EF7A51}"/>
                </a:ext>
              </a:extLst>
            </p:cNvPr>
            <p:cNvSpPr/>
            <p:nvPr/>
          </p:nvSpPr>
          <p:spPr>
            <a:xfrm>
              <a:off x="4151862" y="6549944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316FC6CD-3A4C-49C6-8ACB-5A328B5585EE}"/>
                </a:ext>
              </a:extLst>
            </p:cNvPr>
            <p:cNvSpPr/>
            <p:nvPr/>
          </p:nvSpPr>
          <p:spPr>
            <a:xfrm>
              <a:off x="5642110" y="6546576"/>
              <a:ext cx="761410" cy="8087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D284471B-8919-4AB1-8428-7B5623A2FD43}"/>
                </a:ext>
              </a:extLst>
            </p:cNvPr>
            <p:cNvSpPr/>
            <p:nvPr/>
          </p:nvSpPr>
          <p:spPr>
            <a:xfrm>
              <a:off x="2661614" y="6546576"/>
              <a:ext cx="761410" cy="808714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393B6697-1D8B-4E77-9DEB-E35687430889}"/>
                </a:ext>
              </a:extLst>
            </p:cNvPr>
            <p:cNvSpPr/>
            <p:nvPr/>
          </p:nvSpPr>
          <p:spPr>
            <a:xfrm>
              <a:off x="7132357" y="6546576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9" name="오른쪽 화살표 19">
              <a:extLst>
                <a:ext uri="{FF2B5EF4-FFF2-40B4-BE49-F238E27FC236}">
                  <a16:creationId xmlns:a16="http://schemas.microsoft.com/office/drawing/2014/main" id="{BC6870F2-109C-4B5E-A93D-AE6A1240132C}"/>
                </a:ext>
              </a:extLst>
            </p:cNvPr>
            <p:cNvSpPr/>
            <p:nvPr/>
          </p:nvSpPr>
          <p:spPr>
            <a:xfrm>
              <a:off x="3597090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0" name="오른쪽 화살표 41">
              <a:extLst>
                <a:ext uri="{FF2B5EF4-FFF2-40B4-BE49-F238E27FC236}">
                  <a16:creationId xmlns:a16="http://schemas.microsoft.com/office/drawing/2014/main" id="{8E6B2ED7-22BA-4E09-A518-BC2E76526E55}"/>
                </a:ext>
              </a:extLst>
            </p:cNvPr>
            <p:cNvSpPr/>
            <p:nvPr/>
          </p:nvSpPr>
          <p:spPr>
            <a:xfrm>
              <a:off x="5087339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1" name="오른쪽 화살표 42">
              <a:extLst>
                <a:ext uri="{FF2B5EF4-FFF2-40B4-BE49-F238E27FC236}">
                  <a16:creationId xmlns:a16="http://schemas.microsoft.com/office/drawing/2014/main" id="{4098E56B-56D1-4930-84B8-52DA62DC6F93}"/>
                </a:ext>
              </a:extLst>
            </p:cNvPr>
            <p:cNvSpPr/>
            <p:nvPr/>
          </p:nvSpPr>
          <p:spPr>
            <a:xfrm>
              <a:off x="6577586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B6043E9-EBFC-40AF-BD6D-1893EDBF92B6}"/>
                </a:ext>
              </a:extLst>
            </p:cNvPr>
            <p:cNvSpPr/>
            <p:nvPr/>
          </p:nvSpPr>
          <p:spPr>
            <a:xfrm>
              <a:off x="8622604" y="6546576"/>
              <a:ext cx="761410" cy="808714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83" name="오른쪽 화살표 44">
              <a:extLst>
                <a:ext uri="{FF2B5EF4-FFF2-40B4-BE49-F238E27FC236}">
                  <a16:creationId xmlns:a16="http://schemas.microsoft.com/office/drawing/2014/main" id="{6527122A-9DF1-4254-814A-63D796774F2A}"/>
                </a:ext>
              </a:extLst>
            </p:cNvPr>
            <p:cNvSpPr/>
            <p:nvPr/>
          </p:nvSpPr>
          <p:spPr>
            <a:xfrm>
              <a:off x="8067833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4" name="곱셈 기호 20">
              <a:extLst>
                <a:ext uri="{FF2B5EF4-FFF2-40B4-BE49-F238E27FC236}">
                  <a16:creationId xmlns:a16="http://schemas.microsoft.com/office/drawing/2014/main" id="{F257BC69-C159-4DE4-B68C-DE1EE481ED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12462" y="6102827"/>
              <a:ext cx="1573483" cy="1696212"/>
            </a:xfrm>
            <a:prstGeom prst="mathMultiply">
              <a:avLst>
                <a:gd name="adj1" fmla="val 4924"/>
              </a:avLst>
            </a:prstGeom>
            <a:solidFill>
              <a:schemeClr val="tx2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335C7EF6-460E-4DBE-B089-A6FB5854E339}"/>
                </a:ext>
              </a:extLst>
            </p:cNvPr>
            <p:cNvSpPr/>
            <p:nvPr/>
          </p:nvSpPr>
          <p:spPr>
            <a:xfrm>
              <a:off x="6075902" y="7412021"/>
              <a:ext cx="3341146" cy="38701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ko-KR" altLang="en-US" sz="1100" b="1">
                  <a:solidFill>
                    <a:schemeClr val="tx1"/>
                  </a:solidFill>
                </a:rPr>
                <a:t>통신부 </a:t>
              </a:r>
              <a:r>
                <a:rPr lang="en-US" altLang="ko-KR" sz="1100" b="1">
                  <a:solidFill>
                    <a:schemeClr val="tx1"/>
                  </a:solidFill>
                </a:rPr>
                <a:t>: </a:t>
              </a:r>
              <a:r>
                <a:rPr lang="ko-KR" altLang="en-US" sz="1100" b="1">
                  <a:solidFill>
                    <a:schemeClr val="tx1"/>
                  </a:solidFill>
                </a:rPr>
                <a:t>수주시 적용</a:t>
              </a:r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우선테스트 용으로 통신 구현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Safety : </a:t>
              </a:r>
              <a:r>
                <a:rPr lang="ko-KR" altLang="en-US" sz="1100" b="1">
                  <a:solidFill>
                    <a:schemeClr val="tx1"/>
                  </a:solidFill>
                </a:rPr>
                <a:t>고객 </a:t>
              </a:r>
              <a:r>
                <a:rPr lang="en-US" altLang="ko-KR" sz="1100" b="1">
                  <a:solidFill>
                    <a:schemeClr val="tx1"/>
                  </a:solidFill>
                </a:rPr>
                <a:t>FSR </a:t>
              </a:r>
              <a:r>
                <a:rPr lang="ko-KR" altLang="en-US" sz="1100" b="1">
                  <a:solidFill>
                    <a:schemeClr val="tx1"/>
                  </a:solidFill>
                </a:rPr>
                <a:t>확보 시 적용</a:t>
              </a: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2F4BBEFC-BACB-4878-BBBA-1B5423FDCE40}"/>
                </a:ext>
              </a:extLst>
            </p:cNvPr>
            <p:cNvSpPr/>
            <p:nvPr/>
          </p:nvSpPr>
          <p:spPr>
            <a:xfrm>
              <a:off x="2681668" y="5843087"/>
              <a:ext cx="3394233" cy="2343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en-US" altLang="ko-KR" sz="1100" b="1">
                  <a:solidFill>
                    <a:schemeClr val="tx1"/>
                  </a:solidFill>
                </a:rPr>
                <a:t>* </a:t>
              </a:r>
              <a:r>
                <a:rPr lang="ko-KR" altLang="en-US" sz="1100" b="1">
                  <a:solidFill>
                    <a:schemeClr val="tx1"/>
                  </a:solidFill>
                </a:rPr>
                <a:t>모든 모듈에서 동일하게 사용되는 공통모듈로 구현</a:t>
              </a:r>
            </a:p>
          </p:txBody>
        </p:sp>
        <p:cxnSp>
          <p:nvCxnSpPr>
            <p:cNvPr id="196" name="직선 화살표 연결선 195">
              <a:extLst>
                <a:ext uri="{FF2B5EF4-FFF2-40B4-BE49-F238E27FC236}">
                  <a16:creationId xmlns:a16="http://schemas.microsoft.com/office/drawing/2014/main" id="{BD5035C1-4C81-424B-A755-815D44D34115}"/>
                </a:ext>
              </a:extLst>
            </p:cNvPr>
            <p:cNvCxnSpPr>
              <a:endCxn id="177" idx="0"/>
            </p:cNvCxnSpPr>
            <p:nvPr/>
          </p:nvCxnSpPr>
          <p:spPr>
            <a:xfrm>
              <a:off x="3042319" y="6100639"/>
              <a:ext cx="0" cy="445937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7" name="직선 화살표 연결선 196">
              <a:extLst>
                <a:ext uri="{FF2B5EF4-FFF2-40B4-BE49-F238E27FC236}">
                  <a16:creationId xmlns:a16="http://schemas.microsoft.com/office/drawing/2014/main" id="{FA5A4867-C00A-4E95-9618-C898EECB5F95}"/>
                </a:ext>
              </a:extLst>
            </p:cNvPr>
            <p:cNvCxnSpPr>
              <a:endCxn id="175" idx="0"/>
            </p:cNvCxnSpPr>
            <p:nvPr/>
          </p:nvCxnSpPr>
          <p:spPr>
            <a:xfrm>
              <a:off x="3042319" y="6100639"/>
              <a:ext cx="1490248" cy="449305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9E85B07C-5DCB-46D0-B7C0-DC47EEBDC735}"/>
                </a:ext>
              </a:extLst>
            </p:cNvPr>
            <p:cNvCxnSpPr>
              <a:endCxn id="178" idx="0"/>
            </p:cNvCxnSpPr>
            <p:nvPr/>
          </p:nvCxnSpPr>
          <p:spPr>
            <a:xfrm>
              <a:off x="3042318" y="6091696"/>
              <a:ext cx="4470744" cy="45488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BE90237-0317-4D8F-B7B7-176D5506E58C}"/>
              </a:ext>
            </a:extLst>
          </p:cNvPr>
          <p:cNvGrpSpPr/>
          <p:nvPr/>
        </p:nvGrpSpPr>
        <p:grpSpPr>
          <a:xfrm>
            <a:off x="4690488" y="2015271"/>
            <a:ext cx="9320531" cy="3153672"/>
            <a:chOff x="4690488" y="2015271"/>
            <a:chExt cx="9320531" cy="3153672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8B62A2B6-91C0-40B6-8981-30FE71CCA155}"/>
                </a:ext>
              </a:extLst>
            </p:cNvPr>
            <p:cNvSpPr/>
            <p:nvPr/>
          </p:nvSpPr>
          <p:spPr>
            <a:xfrm>
              <a:off x="5102264" y="2015271"/>
              <a:ext cx="3657010" cy="31393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ex) PDS</a:t>
              </a:r>
              <a:r>
                <a:rPr lang="ko-KR" altLang="en-US" sz="1100" b="1">
                  <a:solidFill>
                    <a:schemeClr val="tx1"/>
                  </a:solidFill>
                </a:rPr>
                <a:t> 모델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59EC0387-3075-402D-B8D5-FCBC5862242B}"/>
                </a:ext>
              </a:extLst>
            </p:cNvPr>
            <p:cNvSpPr/>
            <p:nvPr/>
          </p:nvSpPr>
          <p:spPr>
            <a:xfrm>
              <a:off x="7669216" y="2313144"/>
              <a:ext cx="761410" cy="2043662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etc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4C3A205D-31E8-416E-81E8-BB2B5600230E}"/>
                </a:ext>
              </a:extLst>
            </p:cNvPr>
            <p:cNvSpPr/>
            <p:nvPr/>
          </p:nvSpPr>
          <p:spPr>
            <a:xfrm>
              <a:off x="5460006" y="3548092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F369B940-A414-4F72-A29E-E055D1A2AC9D}"/>
                </a:ext>
              </a:extLst>
            </p:cNvPr>
            <p:cNvSpPr/>
            <p:nvPr/>
          </p:nvSpPr>
          <p:spPr>
            <a:xfrm>
              <a:off x="6528358" y="2313144"/>
              <a:ext cx="761410" cy="204366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5228F646-68DF-48E8-B0C4-851BF7F0F1F8}"/>
                </a:ext>
              </a:extLst>
            </p:cNvPr>
            <p:cNvSpPr/>
            <p:nvPr/>
          </p:nvSpPr>
          <p:spPr>
            <a:xfrm>
              <a:off x="9047950" y="2313144"/>
              <a:ext cx="1026070" cy="78012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액츄에이터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(Relay/Motor)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3D82CBD5-921D-452D-A05A-01ADCFA47FAC}"/>
                </a:ext>
              </a:extLst>
            </p:cNvPr>
            <p:cNvSpPr/>
            <p:nvPr/>
          </p:nvSpPr>
          <p:spPr>
            <a:xfrm>
              <a:off x="5460006" y="2313144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B1093FA0-B9C9-4731-80D1-2538E2795391}"/>
                </a:ext>
              </a:extLst>
            </p:cNvPr>
            <p:cNvGrpSpPr/>
            <p:nvPr/>
          </p:nvGrpSpPr>
          <p:grpSpPr>
            <a:xfrm>
              <a:off x="4690488" y="3642545"/>
              <a:ext cx="769517" cy="610488"/>
              <a:chOff x="4467965" y="6467935"/>
              <a:chExt cx="1071672" cy="610488"/>
            </a:xfrm>
          </p:grpSpPr>
          <p:cxnSp>
            <p:nvCxnSpPr>
              <p:cNvPr id="115" name="직선 화살표 연결선 114">
                <a:extLst>
                  <a:ext uri="{FF2B5EF4-FFF2-40B4-BE49-F238E27FC236}">
                    <a16:creationId xmlns:a16="http://schemas.microsoft.com/office/drawing/2014/main" id="{2C1CD0F0-3AAD-43A1-A492-72D0603D393E}"/>
                  </a:ext>
                </a:extLst>
              </p:cNvPr>
              <p:cNvCxnSpPr/>
              <p:nvPr/>
            </p:nvCxnSpPr>
            <p:spPr>
              <a:xfrm>
                <a:off x="4467965" y="6467935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7" name="직선 화살표 연결선 116">
                <a:extLst>
                  <a:ext uri="{FF2B5EF4-FFF2-40B4-BE49-F238E27FC236}">
                    <a16:creationId xmlns:a16="http://schemas.microsoft.com/office/drawing/2014/main" id="{86EDFC74-D6A4-462B-9B1F-E2874008D5DC}"/>
                  </a:ext>
                </a:extLst>
              </p:cNvPr>
              <p:cNvCxnSpPr/>
              <p:nvPr/>
            </p:nvCxnSpPr>
            <p:spPr>
              <a:xfrm>
                <a:off x="4467965" y="6620557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8" name="직선 화살표 연결선 117">
                <a:extLst>
                  <a:ext uri="{FF2B5EF4-FFF2-40B4-BE49-F238E27FC236}">
                    <a16:creationId xmlns:a16="http://schemas.microsoft.com/office/drawing/2014/main" id="{E58637CF-F9D6-4E57-A3FF-1199AC6B81B0}"/>
                  </a:ext>
                </a:extLst>
              </p:cNvPr>
              <p:cNvCxnSpPr/>
              <p:nvPr/>
            </p:nvCxnSpPr>
            <p:spPr>
              <a:xfrm>
                <a:off x="4467965" y="6773179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0" name="직선 화살표 연결선 119">
                <a:extLst>
                  <a:ext uri="{FF2B5EF4-FFF2-40B4-BE49-F238E27FC236}">
                    <a16:creationId xmlns:a16="http://schemas.microsoft.com/office/drawing/2014/main" id="{5FE2CA66-31C1-4A29-A1E8-85656651E820}"/>
                  </a:ext>
                </a:extLst>
              </p:cNvPr>
              <p:cNvCxnSpPr/>
              <p:nvPr/>
            </p:nvCxnSpPr>
            <p:spPr>
              <a:xfrm>
                <a:off x="4467965" y="6925801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직선 화살표 연결선 120">
                <a:extLst>
                  <a:ext uri="{FF2B5EF4-FFF2-40B4-BE49-F238E27FC236}">
                    <a16:creationId xmlns:a16="http://schemas.microsoft.com/office/drawing/2014/main" id="{9741EEEB-3C87-4D92-92A7-21642454BFA0}"/>
                  </a:ext>
                </a:extLst>
              </p:cNvPr>
              <p:cNvCxnSpPr/>
              <p:nvPr/>
            </p:nvCxnSpPr>
            <p:spPr>
              <a:xfrm>
                <a:off x="4467965" y="7078423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F35F89C5-FD3F-4AAF-ACA5-B3DDCA0A19E8}"/>
                </a:ext>
              </a:extLst>
            </p:cNvPr>
            <p:cNvGrpSpPr/>
            <p:nvPr/>
          </p:nvGrpSpPr>
          <p:grpSpPr>
            <a:xfrm>
              <a:off x="4698403" y="2511539"/>
              <a:ext cx="769517" cy="380033"/>
              <a:chOff x="4475880" y="5336929"/>
              <a:chExt cx="1071672" cy="380033"/>
            </a:xfrm>
          </p:grpSpPr>
          <p:cxnSp>
            <p:nvCxnSpPr>
              <p:cNvPr id="132" name="직선 화살표 연결선 131">
                <a:extLst>
                  <a:ext uri="{FF2B5EF4-FFF2-40B4-BE49-F238E27FC236}">
                    <a16:creationId xmlns:a16="http://schemas.microsoft.com/office/drawing/2014/main" id="{7ED20D84-69B9-4BF7-BDFF-80E6B2B6FF60}"/>
                  </a:ext>
                </a:extLst>
              </p:cNvPr>
              <p:cNvCxnSpPr/>
              <p:nvPr/>
            </p:nvCxnSpPr>
            <p:spPr>
              <a:xfrm>
                <a:off x="4475880" y="5336929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3" name="직선 화살표 연결선 132">
                <a:extLst>
                  <a:ext uri="{FF2B5EF4-FFF2-40B4-BE49-F238E27FC236}">
                    <a16:creationId xmlns:a16="http://schemas.microsoft.com/office/drawing/2014/main" id="{93F526E8-27B8-4A70-BC2C-6C2ACC2AEEA3}"/>
                  </a:ext>
                </a:extLst>
              </p:cNvPr>
              <p:cNvCxnSpPr/>
              <p:nvPr/>
            </p:nvCxnSpPr>
            <p:spPr>
              <a:xfrm>
                <a:off x="4475880" y="5716962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9AB4C8E8-357F-4014-8FA4-B790C9F9F688}"/>
                </a:ext>
              </a:extLst>
            </p:cNvPr>
            <p:cNvGrpSpPr/>
            <p:nvPr/>
          </p:nvGrpSpPr>
          <p:grpSpPr>
            <a:xfrm>
              <a:off x="6221416" y="2511539"/>
              <a:ext cx="306941" cy="1436250"/>
              <a:chOff x="6301047" y="4986409"/>
              <a:chExt cx="357742" cy="1436250"/>
            </a:xfrm>
          </p:grpSpPr>
          <p:cxnSp>
            <p:nvCxnSpPr>
              <p:cNvPr id="135" name="직선 화살표 연결선 134">
                <a:extLst>
                  <a:ext uri="{FF2B5EF4-FFF2-40B4-BE49-F238E27FC236}">
                    <a16:creationId xmlns:a16="http://schemas.microsoft.com/office/drawing/2014/main" id="{4764AB80-1390-49F4-847B-E168A7353200}"/>
                  </a:ext>
                </a:extLst>
              </p:cNvPr>
              <p:cNvCxnSpPr/>
              <p:nvPr/>
            </p:nvCxnSpPr>
            <p:spPr>
              <a:xfrm>
                <a:off x="6301047" y="6422659"/>
                <a:ext cx="35774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36" name="그룹 135">
                <a:extLst>
                  <a:ext uri="{FF2B5EF4-FFF2-40B4-BE49-F238E27FC236}">
                    <a16:creationId xmlns:a16="http://schemas.microsoft.com/office/drawing/2014/main" id="{A922BF57-6769-4EEF-9D1C-F069404F4C2F}"/>
                  </a:ext>
                </a:extLst>
              </p:cNvPr>
              <p:cNvGrpSpPr/>
              <p:nvPr/>
            </p:nvGrpSpPr>
            <p:grpSpPr>
              <a:xfrm>
                <a:off x="6301047" y="4986409"/>
                <a:ext cx="357742" cy="380033"/>
                <a:chOff x="5587117" y="5336929"/>
                <a:chExt cx="1071672" cy="380033"/>
              </a:xfrm>
            </p:grpSpPr>
            <p:cxnSp>
              <p:nvCxnSpPr>
                <p:cNvPr id="137" name="직선 화살표 연결선 136">
                  <a:extLst>
                    <a:ext uri="{FF2B5EF4-FFF2-40B4-BE49-F238E27FC236}">
                      <a16:creationId xmlns:a16="http://schemas.microsoft.com/office/drawing/2014/main" id="{43B6E07F-7126-4D2A-A43E-C454BEDE804C}"/>
                    </a:ext>
                  </a:extLst>
                </p:cNvPr>
                <p:cNvCxnSpPr/>
                <p:nvPr/>
              </p:nvCxnSpPr>
              <p:spPr>
                <a:xfrm>
                  <a:off x="5587117" y="5336929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64" name="직선 화살표 연결선 163">
                  <a:extLst>
                    <a:ext uri="{FF2B5EF4-FFF2-40B4-BE49-F238E27FC236}">
                      <a16:creationId xmlns:a16="http://schemas.microsoft.com/office/drawing/2014/main" id="{3D50CF7F-FD4F-4CC1-AD34-3664F9BD037F}"/>
                    </a:ext>
                  </a:extLst>
                </p:cNvPr>
                <p:cNvCxnSpPr/>
                <p:nvPr/>
              </p:nvCxnSpPr>
              <p:spPr>
                <a:xfrm>
                  <a:off x="5587117" y="5716962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170" name="직선 화살표 연결선 169">
              <a:extLst>
                <a:ext uri="{FF2B5EF4-FFF2-40B4-BE49-F238E27FC236}">
                  <a16:creationId xmlns:a16="http://schemas.microsoft.com/office/drawing/2014/main" id="{221D8CC6-00E8-4178-ADF1-6272942D0BCA}"/>
                </a:ext>
              </a:extLst>
            </p:cNvPr>
            <p:cNvCxnSpPr>
              <a:endCxn id="106" idx="1"/>
            </p:cNvCxnSpPr>
            <p:nvPr/>
          </p:nvCxnSpPr>
          <p:spPr>
            <a:xfrm>
              <a:off x="8430626" y="2703207"/>
              <a:ext cx="617324" cy="0"/>
            </a:xfrm>
            <a:prstGeom prst="straightConnector1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1" name="꺾인 연결선 36">
              <a:extLst>
                <a:ext uri="{FF2B5EF4-FFF2-40B4-BE49-F238E27FC236}">
                  <a16:creationId xmlns:a16="http://schemas.microsoft.com/office/drawing/2014/main" id="{E3AEA6FF-9BEE-4056-92A1-15A7109144F4}"/>
                </a:ext>
              </a:extLst>
            </p:cNvPr>
            <p:cNvCxnSpPr>
              <a:stCxn id="106" idx="2"/>
            </p:cNvCxnSpPr>
            <p:nvPr/>
          </p:nvCxnSpPr>
          <p:spPr>
            <a:xfrm rot="5400000">
              <a:off x="8874954" y="2648943"/>
              <a:ext cx="241705" cy="1130359"/>
            </a:xfrm>
            <a:prstGeom prst="bentConnector2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2" name="직선 화살표 연결선 171">
              <a:extLst>
                <a:ext uri="{FF2B5EF4-FFF2-40B4-BE49-F238E27FC236}">
                  <a16:creationId xmlns:a16="http://schemas.microsoft.com/office/drawing/2014/main" id="{DE169287-EFA1-4D81-B2C1-726889EA8BBC}"/>
                </a:ext>
              </a:extLst>
            </p:cNvPr>
            <p:cNvCxnSpPr>
              <a:stCxn id="81" idx="3"/>
            </p:cNvCxnSpPr>
            <p:nvPr/>
          </p:nvCxnSpPr>
          <p:spPr>
            <a:xfrm>
              <a:off x="7289768" y="3334975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96E31509-31D3-486D-AAC7-165B0EA3313E}"/>
                </a:ext>
              </a:extLst>
            </p:cNvPr>
            <p:cNvCxnSpPr/>
            <p:nvPr/>
          </p:nvCxnSpPr>
          <p:spPr>
            <a:xfrm>
              <a:off x="7289768" y="2703207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26DDB228-ACA0-423F-B36A-0CD1CF6FFF1F}"/>
                </a:ext>
              </a:extLst>
            </p:cNvPr>
            <p:cNvSpPr/>
            <p:nvPr/>
          </p:nvSpPr>
          <p:spPr>
            <a:xfrm>
              <a:off x="5467920" y="4532520"/>
              <a:ext cx="2962706" cy="445378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pic>
          <p:nvPicPr>
            <p:cNvPr id="186" name="그림 185">
              <a:extLst>
                <a:ext uri="{FF2B5EF4-FFF2-40B4-BE49-F238E27FC236}">
                  <a16:creationId xmlns:a16="http://schemas.microsoft.com/office/drawing/2014/main" id="{26BCF848-8EFD-41E1-A8E2-97A21ECF7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06755" y="3830679"/>
              <a:ext cx="4695825" cy="1323975"/>
            </a:xfrm>
            <a:prstGeom prst="rect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</p:pic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417BDD69-962A-4045-A347-1CE348558604}"/>
                </a:ext>
              </a:extLst>
            </p:cNvPr>
            <p:cNvSpPr txBox="1"/>
            <p:nvPr/>
          </p:nvSpPr>
          <p:spPr>
            <a:xfrm>
              <a:off x="7453747" y="2454459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DCB5354C-B6EA-4B47-8592-86DB3C8E70B0}"/>
                </a:ext>
              </a:extLst>
            </p:cNvPr>
            <p:cNvSpPr txBox="1"/>
            <p:nvPr/>
          </p:nvSpPr>
          <p:spPr>
            <a:xfrm>
              <a:off x="9592736" y="3159776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FF37435C-4788-45BD-ADE6-B5DEBC4B52A0}"/>
                </a:ext>
              </a:extLst>
            </p:cNvPr>
            <p:cNvCxnSpPr/>
            <p:nvPr/>
          </p:nvCxnSpPr>
          <p:spPr>
            <a:xfrm>
              <a:off x="8043289" y="3590650"/>
              <a:ext cx="1254443" cy="1578293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2C2B8FB7-8E0C-4106-9148-BF2597C55DB4}"/>
                </a:ext>
              </a:extLst>
            </p:cNvPr>
            <p:cNvCxnSpPr/>
            <p:nvPr/>
          </p:nvCxnSpPr>
          <p:spPr>
            <a:xfrm>
              <a:off x="10146409" y="2272390"/>
              <a:ext cx="3864610" cy="1548765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56CCFA3D-DFCC-451F-BD16-D5512D736DA7}"/>
                </a:ext>
              </a:extLst>
            </p:cNvPr>
            <p:cNvSpPr txBox="1"/>
            <p:nvPr/>
          </p:nvSpPr>
          <p:spPr>
            <a:xfrm>
              <a:off x="9371726" y="4004180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D90F19A1-3317-4ABE-8C68-EE0B155795C3}"/>
                </a:ext>
              </a:extLst>
            </p:cNvPr>
            <p:cNvSpPr txBox="1"/>
            <p:nvPr/>
          </p:nvSpPr>
          <p:spPr>
            <a:xfrm>
              <a:off x="13638956" y="4127290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193" name="직선 화살표 연결선 192">
              <a:extLst>
                <a:ext uri="{FF2B5EF4-FFF2-40B4-BE49-F238E27FC236}">
                  <a16:creationId xmlns:a16="http://schemas.microsoft.com/office/drawing/2014/main" id="{AE581ABE-1715-42CE-8F37-A89CC171BE74}"/>
                </a:ext>
              </a:extLst>
            </p:cNvPr>
            <p:cNvCxnSpPr/>
            <p:nvPr/>
          </p:nvCxnSpPr>
          <p:spPr>
            <a:xfrm>
              <a:off x="7601329" y="2607670"/>
              <a:ext cx="1805940" cy="1485900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4" name="직선 화살표 연결선 193">
              <a:extLst>
                <a:ext uri="{FF2B5EF4-FFF2-40B4-BE49-F238E27FC236}">
                  <a16:creationId xmlns:a16="http://schemas.microsoft.com/office/drawing/2014/main" id="{41B05BF3-8238-49B1-8CAE-72780B0C4778}"/>
                </a:ext>
              </a:extLst>
            </p:cNvPr>
            <p:cNvCxnSpPr/>
            <p:nvPr/>
          </p:nvCxnSpPr>
          <p:spPr>
            <a:xfrm>
              <a:off x="9748176" y="3312653"/>
              <a:ext cx="3895813" cy="895217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09CBB072-1B98-4ED8-BF0E-FE9C2F04CA26}"/>
                </a:ext>
              </a:extLst>
            </p:cNvPr>
            <p:cNvSpPr/>
            <p:nvPr/>
          </p:nvSpPr>
          <p:spPr>
            <a:xfrm>
              <a:off x="9632137" y="3836195"/>
              <a:ext cx="2521763" cy="131445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02" name="자유형 59">
              <a:extLst>
                <a:ext uri="{FF2B5EF4-FFF2-40B4-BE49-F238E27FC236}">
                  <a16:creationId xmlns:a16="http://schemas.microsoft.com/office/drawing/2014/main" id="{EEB3B219-63EF-49BE-A7A7-DF70DF2BC7B4}"/>
                </a:ext>
              </a:extLst>
            </p:cNvPr>
            <p:cNvSpPr/>
            <p:nvPr/>
          </p:nvSpPr>
          <p:spPr>
            <a:xfrm>
              <a:off x="7464169" y="2268169"/>
              <a:ext cx="2679699" cy="1313172"/>
            </a:xfrm>
            <a:custGeom>
              <a:avLst/>
              <a:gdLst>
                <a:gd name="connsiteX0" fmla="*/ 0 w 2643076"/>
                <a:gd name="connsiteY0" fmla="*/ 0 h 1313172"/>
                <a:gd name="connsiteX1" fmla="*/ 2643076 w 2643076"/>
                <a:gd name="connsiteY1" fmla="*/ 0 h 1313172"/>
                <a:gd name="connsiteX2" fmla="*/ 2643076 w 2643076"/>
                <a:gd name="connsiteY2" fmla="*/ 929009 h 1313172"/>
                <a:gd name="connsiteX3" fmla="*/ 2643075 w 2643076"/>
                <a:gd name="connsiteY3" fmla="*/ 929009 h 1313172"/>
                <a:gd name="connsiteX4" fmla="*/ 2643075 w 2643076"/>
                <a:gd name="connsiteY4" fmla="*/ 1313172 h 1313172"/>
                <a:gd name="connsiteX5" fmla="*/ 562222 w 2643076"/>
                <a:gd name="connsiteY5" fmla="*/ 1313172 h 1313172"/>
                <a:gd name="connsiteX6" fmla="*/ 562222 w 2643076"/>
                <a:gd name="connsiteY6" fmla="*/ 929009 h 1313172"/>
                <a:gd name="connsiteX7" fmla="*/ 0 w 2643076"/>
                <a:gd name="connsiteY7" fmla="*/ 929009 h 131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3076" h="1313172">
                  <a:moveTo>
                    <a:pt x="0" y="0"/>
                  </a:moveTo>
                  <a:lnTo>
                    <a:pt x="2643076" y="0"/>
                  </a:lnTo>
                  <a:lnTo>
                    <a:pt x="2643076" y="929009"/>
                  </a:lnTo>
                  <a:lnTo>
                    <a:pt x="2643075" y="929009"/>
                  </a:lnTo>
                  <a:lnTo>
                    <a:pt x="2643075" y="1313172"/>
                  </a:lnTo>
                  <a:lnTo>
                    <a:pt x="562222" y="1313172"/>
                  </a:lnTo>
                  <a:lnTo>
                    <a:pt x="562222" y="929009"/>
                  </a:lnTo>
                  <a:lnTo>
                    <a:pt x="0" y="929009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6426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방향정의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935088" y="1655329"/>
            <a:ext cx="7107594" cy="1835921"/>
            <a:chOff x="935088" y="1655329"/>
            <a:chExt cx="7107594" cy="1835921"/>
          </a:xfrm>
        </p:grpSpPr>
        <p:grpSp>
          <p:nvGrpSpPr>
            <p:cNvPr id="2" name="그룹 1"/>
            <p:cNvGrpSpPr/>
            <p:nvPr/>
          </p:nvGrpSpPr>
          <p:grpSpPr>
            <a:xfrm>
              <a:off x="935088" y="1655329"/>
              <a:ext cx="7107594" cy="1525410"/>
              <a:chOff x="1278986" y="3874335"/>
              <a:chExt cx="7107594" cy="1525410"/>
            </a:xfrm>
          </p:grpSpPr>
          <p:sp>
            <p:nvSpPr>
              <p:cNvPr id="116" name="직사각형 115"/>
              <p:cNvSpPr/>
              <p:nvPr/>
            </p:nvSpPr>
            <p:spPr>
              <a:xfrm>
                <a:off x="5625950" y="4679665"/>
                <a:ext cx="1431540" cy="72008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9" name="그룹 68"/>
              <p:cNvGrpSpPr/>
              <p:nvPr/>
            </p:nvGrpSpPr>
            <p:grpSpPr>
              <a:xfrm>
                <a:off x="5617330" y="3996916"/>
                <a:ext cx="1440160" cy="1402829"/>
                <a:chOff x="2843300" y="6229164"/>
                <a:chExt cx="1440160" cy="1402829"/>
              </a:xfrm>
            </p:grpSpPr>
            <p:sp>
              <p:nvSpPr>
                <p:cNvPr id="74" name="직사각형 73"/>
                <p:cNvSpPr/>
                <p:nvPr/>
              </p:nvSpPr>
              <p:spPr>
                <a:xfrm>
                  <a:off x="3887416" y="7019925"/>
                  <a:ext cx="216024" cy="10801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자유형 69"/>
                <p:cNvSpPr/>
                <p:nvPr/>
              </p:nvSpPr>
              <p:spPr>
                <a:xfrm>
                  <a:off x="2851920" y="6875196"/>
                  <a:ext cx="1431540" cy="682749"/>
                </a:xfrm>
                <a:custGeom>
                  <a:avLst/>
                  <a:gdLst>
                    <a:gd name="connsiteX0" fmla="*/ 389099 w 1431540"/>
                    <a:gd name="connsiteY0" fmla="*/ 0 h 489605"/>
                    <a:gd name="connsiteX1" fmla="*/ 567444 w 1431540"/>
                    <a:gd name="connsiteY1" fmla="*/ 0 h 489605"/>
                    <a:gd name="connsiteX2" fmla="*/ 1216152 w 1431540"/>
                    <a:gd name="connsiteY2" fmla="*/ 0 h 489605"/>
                    <a:gd name="connsiteX3" fmla="*/ 1431540 w 1431540"/>
                    <a:gd name="connsiteY3" fmla="*/ 0 h 489605"/>
                    <a:gd name="connsiteX4" fmla="*/ 1431540 w 1431540"/>
                    <a:gd name="connsiteY4" fmla="*/ 489605 h 489605"/>
                    <a:gd name="connsiteX5" fmla="*/ 827053 w 1431540"/>
                    <a:gd name="connsiteY5" fmla="*/ 489605 h 489605"/>
                    <a:gd name="connsiteX6" fmla="*/ 567444 w 1431540"/>
                    <a:gd name="connsiteY6" fmla="*/ 489605 h 489605"/>
                    <a:gd name="connsiteX7" fmla="*/ 0 w 1431540"/>
                    <a:gd name="connsiteY7" fmla="*/ 489605 h 48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489605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489605"/>
                      </a:lnTo>
                      <a:lnTo>
                        <a:pt x="827053" y="489605"/>
                      </a:lnTo>
                      <a:lnTo>
                        <a:pt x="567444" y="489605"/>
                      </a:lnTo>
                      <a:lnTo>
                        <a:pt x="0" y="489605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자유형 71"/>
                <p:cNvSpPr/>
                <p:nvPr/>
              </p:nvSpPr>
              <p:spPr>
                <a:xfrm>
                  <a:off x="2843300" y="6229164"/>
                  <a:ext cx="1431540" cy="1402829"/>
                </a:xfrm>
                <a:custGeom>
                  <a:avLst/>
                  <a:gdLst>
                    <a:gd name="connsiteX0" fmla="*/ 389099 w 1431540"/>
                    <a:gd name="connsiteY0" fmla="*/ 0 h 1402829"/>
                    <a:gd name="connsiteX1" fmla="*/ 567444 w 1431540"/>
                    <a:gd name="connsiteY1" fmla="*/ 0 h 1402829"/>
                    <a:gd name="connsiteX2" fmla="*/ 1216152 w 1431540"/>
                    <a:gd name="connsiteY2" fmla="*/ 0 h 1402829"/>
                    <a:gd name="connsiteX3" fmla="*/ 1431540 w 1431540"/>
                    <a:gd name="connsiteY3" fmla="*/ 0 h 1402829"/>
                    <a:gd name="connsiteX4" fmla="*/ 1431540 w 1431540"/>
                    <a:gd name="connsiteY4" fmla="*/ 682749 h 1402829"/>
                    <a:gd name="connsiteX5" fmla="*/ 1431540 w 1431540"/>
                    <a:gd name="connsiteY5" fmla="*/ 1402829 h 1402829"/>
                    <a:gd name="connsiteX6" fmla="*/ 0 w 1431540"/>
                    <a:gd name="connsiteY6" fmla="*/ 1402829 h 1402829"/>
                    <a:gd name="connsiteX7" fmla="*/ 0 w 1431540"/>
                    <a:gd name="connsiteY7" fmla="*/ 682749 h 1402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1402829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682749"/>
                      </a:lnTo>
                      <a:lnTo>
                        <a:pt x="1431540" y="1402829"/>
                      </a:lnTo>
                      <a:lnTo>
                        <a:pt x="0" y="1402829"/>
                      </a:lnTo>
                      <a:lnTo>
                        <a:pt x="0" y="682749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8" name="아래쪽 화살표 17"/>
              <p:cNvSpPr/>
              <p:nvPr/>
            </p:nvSpPr>
            <p:spPr>
              <a:xfrm>
                <a:off x="4739262" y="3874335"/>
                <a:ext cx="216334" cy="373282"/>
              </a:xfrm>
              <a:prstGeom prst="down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0" name="그룹 49"/>
              <p:cNvGrpSpPr/>
              <p:nvPr/>
            </p:nvGrpSpPr>
            <p:grpSpPr>
              <a:xfrm>
                <a:off x="2414298" y="3996916"/>
                <a:ext cx="1440160" cy="1402829"/>
                <a:chOff x="2843300" y="6229164"/>
                <a:chExt cx="1440160" cy="1402829"/>
              </a:xfrm>
            </p:grpSpPr>
            <p:sp>
              <p:nvSpPr>
                <p:cNvPr id="26" name="자유형 25"/>
                <p:cNvSpPr/>
                <p:nvPr/>
              </p:nvSpPr>
              <p:spPr>
                <a:xfrm>
                  <a:off x="2851920" y="6229164"/>
                  <a:ext cx="1431540" cy="682749"/>
                </a:xfrm>
                <a:custGeom>
                  <a:avLst/>
                  <a:gdLst>
                    <a:gd name="connsiteX0" fmla="*/ 389099 w 1431540"/>
                    <a:gd name="connsiteY0" fmla="*/ 0 h 489605"/>
                    <a:gd name="connsiteX1" fmla="*/ 567444 w 1431540"/>
                    <a:gd name="connsiteY1" fmla="*/ 0 h 489605"/>
                    <a:gd name="connsiteX2" fmla="*/ 1216152 w 1431540"/>
                    <a:gd name="connsiteY2" fmla="*/ 0 h 489605"/>
                    <a:gd name="connsiteX3" fmla="*/ 1431540 w 1431540"/>
                    <a:gd name="connsiteY3" fmla="*/ 0 h 489605"/>
                    <a:gd name="connsiteX4" fmla="*/ 1431540 w 1431540"/>
                    <a:gd name="connsiteY4" fmla="*/ 489605 h 489605"/>
                    <a:gd name="connsiteX5" fmla="*/ 827053 w 1431540"/>
                    <a:gd name="connsiteY5" fmla="*/ 489605 h 489605"/>
                    <a:gd name="connsiteX6" fmla="*/ 567444 w 1431540"/>
                    <a:gd name="connsiteY6" fmla="*/ 489605 h 489605"/>
                    <a:gd name="connsiteX7" fmla="*/ 0 w 1431540"/>
                    <a:gd name="connsiteY7" fmla="*/ 489605 h 48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489605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489605"/>
                      </a:lnTo>
                      <a:lnTo>
                        <a:pt x="827053" y="489605"/>
                      </a:lnTo>
                      <a:lnTo>
                        <a:pt x="567444" y="489605"/>
                      </a:lnTo>
                      <a:lnTo>
                        <a:pt x="0" y="489605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5" name="그룹 44"/>
                <p:cNvGrpSpPr/>
                <p:nvPr/>
              </p:nvGrpSpPr>
              <p:grpSpPr>
                <a:xfrm>
                  <a:off x="2851920" y="6911913"/>
                  <a:ext cx="1431540" cy="720080"/>
                  <a:chOff x="2851920" y="6911913"/>
                  <a:chExt cx="1431540" cy="720080"/>
                </a:xfrm>
              </p:grpSpPr>
              <p:sp>
                <p:nvSpPr>
                  <p:cNvPr id="25" name="직사각형 24"/>
                  <p:cNvSpPr/>
                  <p:nvPr/>
                </p:nvSpPr>
                <p:spPr>
                  <a:xfrm>
                    <a:off x="2851920" y="6911913"/>
                    <a:ext cx="1431540" cy="72008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" name="직사각형 43"/>
                  <p:cNvSpPr/>
                  <p:nvPr/>
                </p:nvSpPr>
                <p:spPr>
                  <a:xfrm>
                    <a:off x="3887416" y="7019925"/>
                    <a:ext cx="216024" cy="108012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30" name="자유형 29"/>
                <p:cNvSpPr/>
                <p:nvPr/>
              </p:nvSpPr>
              <p:spPr>
                <a:xfrm>
                  <a:off x="2843300" y="6229164"/>
                  <a:ext cx="1431540" cy="1402829"/>
                </a:xfrm>
                <a:custGeom>
                  <a:avLst/>
                  <a:gdLst>
                    <a:gd name="connsiteX0" fmla="*/ 389099 w 1431540"/>
                    <a:gd name="connsiteY0" fmla="*/ 0 h 1402829"/>
                    <a:gd name="connsiteX1" fmla="*/ 567444 w 1431540"/>
                    <a:gd name="connsiteY1" fmla="*/ 0 h 1402829"/>
                    <a:gd name="connsiteX2" fmla="*/ 1216152 w 1431540"/>
                    <a:gd name="connsiteY2" fmla="*/ 0 h 1402829"/>
                    <a:gd name="connsiteX3" fmla="*/ 1431540 w 1431540"/>
                    <a:gd name="connsiteY3" fmla="*/ 0 h 1402829"/>
                    <a:gd name="connsiteX4" fmla="*/ 1431540 w 1431540"/>
                    <a:gd name="connsiteY4" fmla="*/ 682749 h 1402829"/>
                    <a:gd name="connsiteX5" fmla="*/ 1431540 w 1431540"/>
                    <a:gd name="connsiteY5" fmla="*/ 1402829 h 1402829"/>
                    <a:gd name="connsiteX6" fmla="*/ 0 w 1431540"/>
                    <a:gd name="connsiteY6" fmla="*/ 1402829 h 1402829"/>
                    <a:gd name="connsiteX7" fmla="*/ 0 w 1431540"/>
                    <a:gd name="connsiteY7" fmla="*/ 682749 h 1402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1402829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682749"/>
                      </a:lnTo>
                      <a:lnTo>
                        <a:pt x="1431540" y="1402829"/>
                      </a:lnTo>
                      <a:lnTo>
                        <a:pt x="0" y="1402829"/>
                      </a:lnTo>
                      <a:lnTo>
                        <a:pt x="0" y="682749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3" name="그룹 62"/>
              <p:cNvGrpSpPr/>
              <p:nvPr/>
            </p:nvGrpSpPr>
            <p:grpSpPr>
              <a:xfrm>
                <a:off x="4014872" y="3996916"/>
                <a:ext cx="1440160" cy="1402829"/>
                <a:chOff x="2843300" y="6229164"/>
                <a:chExt cx="1440160" cy="1402829"/>
              </a:xfrm>
            </p:grpSpPr>
            <p:grpSp>
              <p:nvGrpSpPr>
                <p:cNvPr id="65" name="그룹 64"/>
                <p:cNvGrpSpPr/>
                <p:nvPr/>
              </p:nvGrpSpPr>
              <p:grpSpPr>
                <a:xfrm>
                  <a:off x="2851920" y="6911913"/>
                  <a:ext cx="1431540" cy="720080"/>
                  <a:chOff x="2851920" y="6911913"/>
                  <a:chExt cx="1431540" cy="720080"/>
                </a:xfrm>
              </p:grpSpPr>
              <p:sp>
                <p:nvSpPr>
                  <p:cNvPr id="67" name="직사각형 66"/>
                  <p:cNvSpPr/>
                  <p:nvPr/>
                </p:nvSpPr>
                <p:spPr>
                  <a:xfrm>
                    <a:off x="2851920" y="6911913"/>
                    <a:ext cx="1431540" cy="72008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8" name="직사각형 67"/>
                  <p:cNvSpPr/>
                  <p:nvPr/>
                </p:nvSpPr>
                <p:spPr>
                  <a:xfrm>
                    <a:off x="3887416" y="7019925"/>
                    <a:ext cx="216024" cy="108012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4" name="자유형 63"/>
                <p:cNvSpPr/>
                <p:nvPr/>
              </p:nvSpPr>
              <p:spPr>
                <a:xfrm>
                  <a:off x="2851920" y="6555149"/>
                  <a:ext cx="1431540" cy="682749"/>
                </a:xfrm>
                <a:custGeom>
                  <a:avLst/>
                  <a:gdLst>
                    <a:gd name="connsiteX0" fmla="*/ 389099 w 1431540"/>
                    <a:gd name="connsiteY0" fmla="*/ 0 h 489605"/>
                    <a:gd name="connsiteX1" fmla="*/ 567444 w 1431540"/>
                    <a:gd name="connsiteY1" fmla="*/ 0 h 489605"/>
                    <a:gd name="connsiteX2" fmla="*/ 1216152 w 1431540"/>
                    <a:gd name="connsiteY2" fmla="*/ 0 h 489605"/>
                    <a:gd name="connsiteX3" fmla="*/ 1431540 w 1431540"/>
                    <a:gd name="connsiteY3" fmla="*/ 0 h 489605"/>
                    <a:gd name="connsiteX4" fmla="*/ 1431540 w 1431540"/>
                    <a:gd name="connsiteY4" fmla="*/ 489605 h 489605"/>
                    <a:gd name="connsiteX5" fmla="*/ 827053 w 1431540"/>
                    <a:gd name="connsiteY5" fmla="*/ 489605 h 489605"/>
                    <a:gd name="connsiteX6" fmla="*/ 567444 w 1431540"/>
                    <a:gd name="connsiteY6" fmla="*/ 489605 h 489605"/>
                    <a:gd name="connsiteX7" fmla="*/ 0 w 1431540"/>
                    <a:gd name="connsiteY7" fmla="*/ 489605 h 48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489605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489605"/>
                      </a:lnTo>
                      <a:lnTo>
                        <a:pt x="827053" y="489605"/>
                      </a:lnTo>
                      <a:lnTo>
                        <a:pt x="567444" y="489605"/>
                      </a:lnTo>
                      <a:lnTo>
                        <a:pt x="0" y="489605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자유형 65"/>
                <p:cNvSpPr/>
                <p:nvPr/>
              </p:nvSpPr>
              <p:spPr>
                <a:xfrm>
                  <a:off x="2843300" y="6229164"/>
                  <a:ext cx="1431540" cy="1402829"/>
                </a:xfrm>
                <a:custGeom>
                  <a:avLst/>
                  <a:gdLst>
                    <a:gd name="connsiteX0" fmla="*/ 389099 w 1431540"/>
                    <a:gd name="connsiteY0" fmla="*/ 0 h 1402829"/>
                    <a:gd name="connsiteX1" fmla="*/ 567444 w 1431540"/>
                    <a:gd name="connsiteY1" fmla="*/ 0 h 1402829"/>
                    <a:gd name="connsiteX2" fmla="*/ 1216152 w 1431540"/>
                    <a:gd name="connsiteY2" fmla="*/ 0 h 1402829"/>
                    <a:gd name="connsiteX3" fmla="*/ 1431540 w 1431540"/>
                    <a:gd name="connsiteY3" fmla="*/ 0 h 1402829"/>
                    <a:gd name="connsiteX4" fmla="*/ 1431540 w 1431540"/>
                    <a:gd name="connsiteY4" fmla="*/ 682749 h 1402829"/>
                    <a:gd name="connsiteX5" fmla="*/ 1431540 w 1431540"/>
                    <a:gd name="connsiteY5" fmla="*/ 1402829 h 1402829"/>
                    <a:gd name="connsiteX6" fmla="*/ 0 w 1431540"/>
                    <a:gd name="connsiteY6" fmla="*/ 1402829 h 1402829"/>
                    <a:gd name="connsiteX7" fmla="*/ 0 w 1431540"/>
                    <a:gd name="connsiteY7" fmla="*/ 682749 h 1402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1402829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682749"/>
                      </a:lnTo>
                      <a:lnTo>
                        <a:pt x="1431540" y="1402829"/>
                      </a:lnTo>
                      <a:lnTo>
                        <a:pt x="0" y="1402829"/>
                      </a:lnTo>
                      <a:lnTo>
                        <a:pt x="0" y="682749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0" name="그룹 109"/>
              <p:cNvGrpSpPr/>
              <p:nvPr/>
            </p:nvGrpSpPr>
            <p:grpSpPr>
              <a:xfrm>
                <a:off x="2198274" y="3995797"/>
                <a:ext cx="4900766" cy="677924"/>
                <a:chOff x="2627276" y="6228045"/>
                <a:chExt cx="1649568" cy="677924"/>
              </a:xfrm>
            </p:grpSpPr>
            <p:cxnSp>
              <p:nvCxnSpPr>
                <p:cNvPr id="77" name="직선 연결선 76"/>
                <p:cNvCxnSpPr/>
                <p:nvPr/>
              </p:nvCxnSpPr>
              <p:spPr>
                <a:xfrm flipH="1">
                  <a:off x="2627276" y="6844857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5" name="직선 연결선 84"/>
                <p:cNvCxnSpPr/>
                <p:nvPr/>
              </p:nvCxnSpPr>
              <p:spPr>
                <a:xfrm flipH="1">
                  <a:off x="2627276" y="6905969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7" name="직선 연결선 86"/>
                <p:cNvCxnSpPr/>
                <p:nvPr/>
              </p:nvCxnSpPr>
              <p:spPr>
                <a:xfrm flipH="1">
                  <a:off x="2627276" y="6736101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0" name="직선 연결선 89"/>
                <p:cNvCxnSpPr/>
                <p:nvPr/>
              </p:nvCxnSpPr>
              <p:spPr>
                <a:xfrm flipH="1">
                  <a:off x="2627276" y="6332106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3" name="직선 연결선 92"/>
                <p:cNvCxnSpPr/>
                <p:nvPr/>
              </p:nvCxnSpPr>
              <p:spPr>
                <a:xfrm flipH="1">
                  <a:off x="2627276" y="6228045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01" name="TextBox 100"/>
              <p:cNvSpPr txBox="1"/>
              <p:nvPr/>
            </p:nvSpPr>
            <p:spPr>
              <a:xfrm>
                <a:off x="1278986" y="3948350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Pos=0mm(0 pulse)</a:t>
                </a:r>
                <a:endParaRPr lang="ko-KR" altLang="en-US" sz="600" b="1"/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1278986" y="4562958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Pos=300mm(2797 pulse)</a:t>
                </a:r>
                <a:endParaRPr lang="ko-KR" altLang="en-US" sz="600" b="1"/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1278986" y="4052588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Pos=4mm(37 pulse)</a:t>
                </a:r>
                <a:endParaRPr lang="ko-KR" altLang="en-US" sz="600" b="1"/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1278986" y="4456583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Pos=250mm(2331 pulse)</a:t>
                </a:r>
                <a:endParaRPr lang="ko-KR" altLang="en-US" sz="600" b="1"/>
              </a:p>
            </p:txBody>
          </p:sp>
          <p:grpSp>
            <p:nvGrpSpPr>
              <p:cNvPr id="115" name="그룹 114"/>
              <p:cNvGrpSpPr/>
              <p:nvPr/>
            </p:nvGrpSpPr>
            <p:grpSpPr>
              <a:xfrm>
                <a:off x="7086412" y="4002399"/>
                <a:ext cx="1300168" cy="689831"/>
                <a:chOff x="4338514" y="6234647"/>
                <a:chExt cx="1300168" cy="689831"/>
              </a:xfrm>
            </p:grpSpPr>
            <p:sp>
              <p:nvSpPr>
                <p:cNvPr id="105" name="오른쪽 중괄호 104"/>
                <p:cNvSpPr/>
                <p:nvPr/>
              </p:nvSpPr>
              <p:spPr>
                <a:xfrm>
                  <a:off x="4338514" y="6236493"/>
                  <a:ext cx="72008" cy="85725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오른쪽 중괄호 105"/>
                <p:cNvSpPr/>
                <p:nvPr/>
              </p:nvSpPr>
              <p:spPr>
                <a:xfrm>
                  <a:off x="4338514" y="6343650"/>
                  <a:ext cx="72008" cy="381000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오른쪽 중괄호 106"/>
                <p:cNvSpPr/>
                <p:nvPr/>
              </p:nvSpPr>
              <p:spPr>
                <a:xfrm>
                  <a:off x="4338514" y="6741319"/>
                  <a:ext cx="72008" cy="97738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오른쪽 중괄호 107"/>
                <p:cNvSpPr/>
                <p:nvPr/>
              </p:nvSpPr>
              <p:spPr>
                <a:xfrm>
                  <a:off x="4338514" y="6850657"/>
                  <a:ext cx="72008" cy="55311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>
                  <a:off x="4429644" y="6234647"/>
                  <a:ext cx="954293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No Anti-Pinch)</a:t>
                  </a:r>
                  <a:endParaRPr lang="ko-KR" altLang="en-US" sz="600" b="1"/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>
                  <a:off x="4429644" y="6487983"/>
                  <a:ext cx="1209038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II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300±10mm Anti-Pinch)</a:t>
                  </a:r>
                  <a:endParaRPr lang="ko-KR" altLang="en-US" sz="600" b="1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4429644" y="6745012"/>
                  <a:ext cx="1162604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III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50±10mm Anti-Pinch)</a:t>
                  </a:r>
                  <a:endParaRPr lang="ko-KR" altLang="en-US" sz="600" b="1"/>
                </a:p>
              </p:txBody>
            </p:sp>
            <p:sp>
              <p:nvSpPr>
                <p:cNvPr id="114" name="TextBox 113"/>
                <p:cNvSpPr txBox="1"/>
                <p:nvPr/>
              </p:nvSpPr>
              <p:spPr>
                <a:xfrm>
                  <a:off x="4429644" y="6832145"/>
                  <a:ext cx="961320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IV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No Anti-Pinch)</a:t>
                  </a:r>
                  <a:endParaRPr lang="ko-KR" altLang="en-US" sz="600" b="1"/>
                </a:p>
              </p:txBody>
            </p:sp>
          </p:grpSp>
          <p:sp>
            <p:nvSpPr>
              <p:cNvPr id="119" name="TextBox 118"/>
              <p:cNvSpPr txBox="1"/>
              <p:nvPr/>
            </p:nvSpPr>
            <p:spPr>
              <a:xfrm>
                <a:off x="2849925" y="4144897"/>
                <a:ext cx="6087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Window</a:t>
                </a:r>
              </a:p>
              <a:p>
                <a:r>
                  <a:rPr lang="en-US" altLang="ko-KR" sz="600" b="1"/>
                  <a:t>- Position = 0</a:t>
                </a:r>
              </a:p>
              <a:p>
                <a:r>
                  <a:rPr lang="en-US" altLang="ko-KR" sz="600" b="1"/>
                  <a:t>- Velocity = 0</a:t>
                </a:r>
                <a:endParaRPr lang="ko-KR" altLang="en-US" sz="600" b="1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394518" y="4144897"/>
                <a:ext cx="98653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Window</a:t>
                </a:r>
              </a:p>
              <a:p>
                <a:r>
                  <a:rPr lang="en-US" altLang="ko-KR" sz="600" b="1"/>
                  <a:t>- Position = 1500 pulse</a:t>
                </a:r>
              </a:p>
              <a:p>
                <a:r>
                  <a:rPr lang="en-US" altLang="ko-KR" sz="600" b="1"/>
                  <a:t>- Velocity = +300 pulse/s</a:t>
                </a:r>
                <a:endParaRPr lang="ko-KR" altLang="en-US" sz="600" b="1"/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2264891" y="3245029"/>
              <a:ext cx="444798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mbd_sys_mil_f1_AuMa_1_def_pos_vel.png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760206" y="4333290"/>
            <a:ext cx="7486650" cy="3142450"/>
            <a:chOff x="760206" y="4333290"/>
            <a:chExt cx="7486650" cy="3142450"/>
          </a:xfrm>
        </p:grpSpPr>
        <p:grpSp>
          <p:nvGrpSpPr>
            <p:cNvPr id="5" name="그룹 4"/>
            <p:cNvGrpSpPr/>
            <p:nvPr/>
          </p:nvGrpSpPr>
          <p:grpSpPr>
            <a:xfrm>
              <a:off x="760206" y="4333290"/>
              <a:ext cx="7486650" cy="2811524"/>
              <a:chOff x="7075235" y="8837446"/>
              <a:chExt cx="7486650" cy="2811524"/>
            </a:xfrm>
          </p:grpSpPr>
          <p:pic>
            <p:nvPicPr>
              <p:cNvPr id="125" name="그림 12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75235" y="8837446"/>
                <a:ext cx="7486650" cy="2200275"/>
              </a:xfrm>
              <a:prstGeom prst="rect">
                <a:avLst/>
              </a:prstGeom>
            </p:spPr>
          </p:pic>
          <p:pic>
            <p:nvPicPr>
              <p:cNvPr id="126" name="그림 12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18752" y="11276017"/>
                <a:ext cx="2232248" cy="36152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9" name="그림 128"/>
              <p:cNvPicPr>
                <a:picLocks noChangeAspect="1"/>
              </p:cNvPicPr>
              <p:nvPr/>
            </p:nvPicPr>
            <p:blipFill rotWithShape="1">
              <a:blip r:embed="rId4"/>
              <a:srcRect t="4348" r="5502" b="2523"/>
              <a:stretch/>
            </p:blipFill>
            <p:spPr>
              <a:xfrm>
                <a:off x="8977758" y="11278542"/>
                <a:ext cx="2234168" cy="36276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37" name="자유형 136"/>
              <p:cNvSpPr/>
              <p:nvPr/>
            </p:nvSpPr>
            <p:spPr>
              <a:xfrm>
                <a:off x="8977758" y="10883900"/>
                <a:ext cx="2235486" cy="765070"/>
              </a:xfrm>
              <a:custGeom>
                <a:avLst/>
                <a:gdLst>
                  <a:gd name="connsiteX0" fmla="*/ 0 w 2235486"/>
                  <a:gd name="connsiteY0" fmla="*/ 394644 h 765070"/>
                  <a:gd name="connsiteX1" fmla="*/ 2234168 w 2235486"/>
                  <a:gd name="connsiteY1" fmla="*/ 394644 h 765070"/>
                  <a:gd name="connsiteX2" fmla="*/ 2234168 w 2235486"/>
                  <a:gd name="connsiteY2" fmla="*/ 765070 h 765070"/>
                  <a:gd name="connsiteX3" fmla="*/ 0 w 2235486"/>
                  <a:gd name="connsiteY3" fmla="*/ 765070 h 765070"/>
                  <a:gd name="connsiteX4" fmla="*/ 571738 w 2235486"/>
                  <a:gd name="connsiteY4" fmla="*/ 0 h 765070"/>
                  <a:gd name="connsiteX5" fmla="*/ 1663748 w 2235486"/>
                  <a:gd name="connsiteY5" fmla="*/ 0 h 765070"/>
                  <a:gd name="connsiteX6" fmla="*/ 2235486 w 2235486"/>
                  <a:gd name="connsiteY6" fmla="*/ 394642 h 765070"/>
                  <a:gd name="connsiteX7" fmla="*/ 0 w 2235486"/>
                  <a:gd name="connsiteY7" fmla="*/ 394642 h 765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35486" h="765070">
                    <a:moveTo>
                      <a:pt x="0" y="394644"/>
                    </a:moveTo>
                    <a:lnTo>
                      <a:pt x="2234168" y="394644"/>
                    </a:lnTo>
                    <a:lnTo>
                      <a:pt x="2234168" y="765070"/>
                    </a:lnTo>
                    <a:lnTo>
                      <a:pt x="0" y="765070"/>
                    </a:lnTo>
                    <a:close/>
                    <a:moveTo>
                      <a:pt x="571738" y="0"/>
                    </a:moveTo>
                    <a:lnTo>
                      <a:pt x="1663748" y="0"/>
                    </a:lnTo>
                    <a:lnTo>
                      <a:pt x="2235486" y="394642"/>
                    </a:lnTo>
                    <a:lnTo>
                      <a:pt x="0" y="394642"/>
                    </a:lnTo>
                    <a:close/>
                  </a:path>
                </a:pathLst>
              </a:custGeom>
              <a:solidFill>
                <a:schemeClr val="bg2">
                  <a:lumMod val="7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자유형 135"/>
              <p:cNvSpPr/>
              <p:nvPr/>
            </p:nvSpPr>
            <p:spPr>
              <a:xfrm>
                <a:off x="11083938" y="10052049"/>
                <a:ext cx="2768982" cy="1596921"/>
              </a:xfrm>
              <a:custGeom>
                <a:avLst/>
                <a:gdLst>
                  <a:gd name="connsiteX0" fmla="*/ 534814 w 2768982"/>
                  <a:gd name="connsiteY0" fmla="*/ 1226495 h 1596921"/>
                  <a:gd name="connsiteX1" fmla="*/ 2768982 w 2768982"/>
                  <a:gd name="connsiteY1" fmla="*/ 1226495 h 1596921"/>
                  <a:gd name="connsiteX2" fmla="*/ 2768982 w 2768982"/>
                  <a:gd name="connsiteY2" fmla="*/ 1596921 h 1596921"/>
                  <a:gd name="connsiteX3" fmla="*/ 534814 w 2768982"/>
                  <a:gd name="connsiteY3" fmla="*/ 1596921 h 1596921"/>
                  <a:gd name="connsiteX4" fmla="*/ 0 w 2768982"/>
                  <a:gd name="connsiteY4" fmla="*/ 0 h 1596921"/>
                  <a:gd name="connsiteX5" fmla="*/ 1092010 w 2768982"/>
                  <a:gd name="connsiteY5" fmla="*/ 6395 h 1596921"/>
                  <a:gd name="connsiteX6" fmla="*/ 2762298 w 2768982"/>
                  <a:gd name="connsiteY6" fmla="*/ 1216025 h 1596921"/>
                  <a:gd name="connsiteX7" fmla="*/ 526812 w 2768982"/>
                  <a:gd name="connsiteY7" fmla="*/ 1216025 h 1596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68982" h="1596921">
                    <a:moveTo>
                      <a:pt x="534814" y="1226495"/>
                    </a:moveTo>
                    <a:lnTo>
                      <a:pt x="2768982" y="1226495"/>
                    </a:lnTo>
                    <a:lnTo>
                      <a:pt x="2768982" y="1596921"/>
                    </a:lnTo>
                    <a:lnTo>
                      <a:pt x="534814" y="1596921"/>
                    </a:lnTo>
                    <a:close/>
                    <a:moveTo>
                      <a:pt x="0" y="0"/>
                    </a:moveTo>
                    <a:lnTo>
                      <a:pt x="1092010" y="6395"/>
                    </a:lnTo>
                    <a:lnTo>
                      <a:pt x="2762298" y="1216025"/>
                    </a:lnTo>
                    <a:lnTo>
                      <a:pt x="526812" y="1216025"/>
                    </a:lnTo>
                    <a:close/>
                  </a:path>
                </a:pathLst>
              </a:custGeom>
              <a:solidFill>
                <a:schemeClr val="bg2">
                  <a:lumMod val="7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2631133" y="7229519"/>
              <a:ext cx="374479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mbd_sys_mil_f1_AuMa_4_etc.png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9936088" y="2515684"/>
            <a:ext cx="5710353" cy="3814358"/>
            <a:chOff x="9936088" y="2515684"/>
            <a:chExt cx="5710353" cy="3814358"/>
          </a:xfrm>
        </p:grpSpPr>
        <p:grpSp>
          <p:nvGrpSpPr>
            <p:cNvPr id="6" name="그룹 5"/>
            <p:cNvGrpSpPr/>
            <p:nvPr/>
          </p:nvGrpSpPr>
          <p:grpSpPr>
            <a:xfrm>
              <a:off x="9936088" y="2515684"/>
              <a:ext cx="5710353" cy="3536826"/>
              <a:chOff x="9936088" y="2515684"/>
              <a:chExt cx="5710353" cy="3536826"/>
            </a:xfrm>
          </p:grpSpPr>
          <p:pic>
            <p:nvPicPr>
              <p:cNvPr id="51" name="그림 50"/>
              <p:cNvPicPr>
                <a:picLocks noChangeAspect="1"/>
              </p:cNvPicPr>
              <p:nvPr/>
            </p:nvPicPr>
            <p:blipFill rotWithShape="1">
              <a:blip r:embed="rId2"/>
              <a:srcRect r="9108"/>
              <a:stretch/>
            </p:blipFill>
            <p:spPr>
              <a:xfrm>
                <a:off x="9936088" y="4527452"/>
                <a:ext cx="4716524" cy="1525058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00652" y="3265048"/>
                <a:ext cx="2101675" cy="895076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89170" y="2532298"/>
                <a:ext cx="2863541" cy="3310362"/>
              </a:xfrm>
              <a:prstGeom prst="rect">
                <a:avLst/>
              </a:prstGeom>
            </p:spPr>
          </p:pic>
          <p:sp>
            <p:nvSpPr>
              <p:cNvPr id="9" name="직사각형 8"/>
              <p:cNvSpPr/>
              <p:nvPr/>
            </p:nvSpPr>
            <p:spPr>
              <a:xfrm>
                <a:off x="10386035" y="4572000"/>
                <a:ext cx="755833" cy="601980"/>
              </a:xfrm>
              <a:prstGeom prst="rect">
                <a:avLst/>
              </a:prstGeom>
              <a:solidFill>
                <a:schemeClr val="bg2">
                  <a:lumMod val="7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0990442" y="3329019"/>
                <a:ext cx="675778" cy="738578"/>
              </a:xfrm>
              <a:prstGeom prst="rect">
                <a:avLst/>
              </a:prstGeom>
              <a:solidFill>
                <a:schemeClr val="bg2">
                  <a:lumMod val="75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사다리꼴 19"/>
              <p:cNvSpPr/>
              <p:nvPr/>
            </p:nvSpPr>
            <p:spPr>
              <a:xfrm rot="16200000">
                <a:off x="10508180" y="3672678"/>
                <a:ext cx="3354884" cy="1040895"/>
              </a:xfrm>
              <a:custGeom>
                <a:avLst/>
                <a:gdLst>
                  <a:gd name="connsiteX0" fmla="*/ 0 w 1643790"/>
                  <a:gd name="connsiteY0" fmla="*/ 1216152 h 1216152"/>
                  <a:gd name="connsiteX1" fmla="*/ 304038 w 1643790"/>
                  <a:gd name="connsiteY1" fmla="*/ 0 h 1216152"/>
                  <a:gd name="connsiteX2" fmla="*/ 1339752 w 1643790"/>
                  <a:gd name="connsiteY2" fmla="*/ 0 h 1216152"/>
                  <a:gd name="connsiteX3" fmla="*/ 1643790 w 1643790"/>
                  <a:gd name="connsiteY3" fmla="*/ 1216152 h 1216152"/>
                  <a:gd name="connsiteX4" fmla="*/ 0 w 1643790"/>
                  <a:gd name="connsiteY4" fmla="*/ 1216152 h 1216152"/>
                  <a:gd name="connsiteX0" fmla="*/ 0 w 2100990"/>
                  <a:gd name="connsiteY0" fmla="*/ 1216152 h 1216152"/>
                  <a:gd name="connsiteX1" fmla="*/ 304038 w 2100990"/>
                  <a:gd name="connsiteY1" fmla="*/ 0 h 1216152"/>
                  <a:gd name="connsiteX2" fmla="*/ 1339752 w 2100990"/>
                  <a:gd name="connsiteY2" fmla="*/ 0 h 1216152"/>
                  <a:gd name="connsiteX3" fmla="*/ 2100990 w 2100990"/>
                  <a:gd name="connsiteY3" fmla="*/ 962152 h 1216152"/>
                  <a:gd name="connsiteX4" fmla="*/ 0 w 2100990"/>
                  <a:gd name="connsiteY4" fmla="*/ 1216152 h 1216152"/>
                  <a:gd name="connsiteX0" fmla="*/ 0 w 4882290"/>
                  <a:gd name="connsiteY0" fmla="*/ 955802 h 962152"/>
                  <a:gd name="connsiteX1" fmla="*/ 3085338 w 4882290"/>
                  <a:gd name="connsiteY1" fmla="*/ 0 h 962152"/>
                  <a:gd name="connsiteX2" fmla="*/ 4121052 w 4882290"/>
                  <a:gd name="connsiteY2" fmla="*/ 0 h 962152"/>
                  <a:gd name="connsiteX3" fmla="*/ 4882290 w 4882290"/>
                  <a:gd name="connsiteY3" fmla="*/ 962152 h 962152"/>
                  <a:gd name="connsiteX4" fmla="*/ 0 w 4882290"/>
                  <a:gd name="connsiteY4" fmla="*/ 955802 h 962152"/>
                  <a:gd name="connsiteX0" fmla="*/ 0 w 4594734"/>
                  <a:gd name="connsiteY0" fmla="*/ 955802 h 962155"/>
                  <a:gd name="connsiteX1" fmla="*/ 3085338 w 4594734"/>
                  <a:gd name="connsiteY1" fmla="*/ 0 h 962155"/>
                  <a:gd name="connsiteX2" fmla="*/ 4121052 w 4594734"/>
                  <a:gd name="connsiteY2" fmla="*/ 0 h 962155"/>
                  <a:gd name="connsiteX3" fmla="*/ 4594734 w 4594734"/>
                  <a:gd name="connsiteY3" fmla="*/ 962155 h 962155"/>
                  <a:gd name="connsiteX4" fmla="*/ 0 w 4594734"/>
                  <a:gd name="connsiteY4" fmla="*/ 955802 h 962155"/>
                  <a:gd name="connsiteX0" fmla="*/ 0 w 3723612"/>
                  <a:gd name="connsiteY0" fmla="*/ 955805 h 962155"/>
                  <a:gd name="connsiteX1" fmla="*/ 2214216 w 3723612"/>
                  <a:gd name="connsiteY1" fmla="*/ 0 h 962155"/>
                  <a:gd name="connsiteX2" fmla="*/ 3249930 w 3723612"/>
                  <a:gd name="connsiteY2" fmla="*/ 0 h 962155"/>
                  <a:gd name="connsiteX3" fmla="*/ 3723612 w 3723612"/>
                  <a:gd name="connsiteY3" fmla="*/ 962155 h 962155"/>
                  <a:gd name="connsiteX4" fmla="*/ 0 w 3723612"/>
                  <a:gd name="connsiteY4" fmla="*/ 955805 h 962155"/>
                  <a:gd name="connsiteX0" fmla="*/ 0 w 3720088"/>
                  <a:gd name="connsiteY0" fmla="*/ 968505 h 968505"/>
                  <a:gd name="connsiteX1" fmla="*/ 2210692 w 3720088"/>
                  <a:gd name="connsiteY1" fmla="*/ 0 h 968505"/>
                  <a:gd name="connsiteX2" fmla="*/ 3246406 w 3720088"/>
                  <a:gd name="connsiteY2" fmla="*/ 0 h 968505"/>
                  <a:gd name="connsiteX3" fmla="*/ 3720088 w 3720088"/>
                  <a:gd name="connsiteY3" fmla="*/ 962155 h 968505"/>
                  <a:gd name="connsiteX4" fmla="*/ 0 w 3720088"/>
                  <a:gd name="connsiteY4" fmla="*/ 968505 h 968505"/>
                  <a:gd name="connsiteX0" fmla="*/ 0 w 3723613"/>
                  <a:gd name="connsiteY0" fmla="*/ 978033 h 978033"/>
                  <a:gd name="connsiteX1" fmla="*/ 2214217 w 3723613"/>
                  <a:gd name="connsiteY1" fmla="*/ 0 h 978033"/>
                  <a:gd name="connsiteX2" fmla="*/ 3249931 w 3723613"/>
                  <a:gd name="connsiteY2" fmla="*/ 0 h 978033"/>
                  <a:gd name="connsiteX3" fmla="*/ 3723613 w 3723613"/>
                  <a:gd name="connsiteY3" fmla="*/ 962155 h 978033"/>
                  <a:gd name="connsiteX4" fmla="*/ 0 w 3723613"/>
                  <a:gd name="connsiteY4" fmla="*/ 978033 h 978033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49931 w 3723613"/>
                  <a:gd name="connsiteY2" fmla="*/ 9522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60502 w 3723613"/>
                  <a:gd name="connsiteY2" fmla="*/ 0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1033272 h 1033272"/>
                  <a:gd name="connsiteX1" fmla="*/ 1998549 w 3723613"/>
                  <a:gd name="connsiteY1" fmla="*/ 0 h 1033272"/>
                  <a:gd name="connsiteX2" fmla="*/ 3260502 w 3723613"/>
                  <a:gd name="connsiteY2" fmla="*/ 45717 h 1033272"/>
                  <a:gd name="connsiteX3" fmla="*/ 3723613 w 3723613"/>
                  <a:gd name="connsiteY3" fmla="*/ 1017394 h 1033272"/>
                  <a:gd name="connsiteX4" fmla="*/ 0 w 3723613"/>
                  <a:gd name="connsiteY4" fmla="*/ 1033272 h 1033272"/>
                  <a:gd name="connsiteX0" fmla="*/ 0 w 3723613"/>
                  <a:gd name="connsiteY0" fmla="*/ 1040895 h 1040895"/>
                  <a:gd name="connsiteX1" fmla="*/ 1998549 w 3723613"/>
                  <a:gd name="connsiteY1" fmla="*/ 7623 h 1040895"/>
                  <a:gd name="connsiteX2" fmla="*/ 2846084 w 3723613"/>
                  <a:gd name="connsiteY2" fmla="*/ 0 h 1040895"/>
                  <a:gd name="connsiteX3" fmla="*/ 3723613 w 3723613"/>
                  <a:gd name="connsiteY3" fmla="*/ 1025017 h 1040895"/>
                  <a:gd name="connsiteX4" fmla="*/ 0 w 3723613"/>
                  <a:gd name="connsiteY4" fmla="*/ 1040895 h 1040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3613" h="1040895">
                    <a:moveTo>
                      <a:pt x="0" y="1040895"/>
                    </a:moveTo>
                    <a:lnTo>
                      <a:pt x="1998549" y="7623"/>
                    </a:lnTo>
                    <a:lnTo>
                      <a:pt x="2846084" y="0"/>
                    </a:lnTo>
                    <a:lnTo>
                      <a:pt x="3723613" y="1025017"/>
                    </a:lnTo>
                    <a:lnTo>
                      <a:pt x="0" y="104089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사다리꼴 74"/>
              <p:cNvSpPr/>
              <p:nvPr/>
            </p:nvSpPr>
            <p:spPr>
              <a:xfrm>
                <a:off x="10384463" y="4070986"/>
                <a:ext cx="1268005" cy="505936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1966" h="505936">
                    <a:moveTo>
                      <a:pt x="0" y="505936"/>
                    </a:moveTo>
                    <a:lnTo>
                      <a:pt x="737930" y="0"/>
                    </a:lnTo>
                    <a:lnTo>
                      <a:pt x="1541966" y="0"/>
                    </a:lnTo>
                    <a:lnTo>
                      <a:pt x="923705" y="501173"/>
                    </a:lnTo>
                    <a:lnTo>
                      <a:pt x="0" y="505936"/>
                    </a:lnTo>
                    <a:close/>
                  </a:path>
                </a:pathLst>
              </a:custGeom>
              <a:solidFill>
                <a:schemeClr val="bg2">
                  <a:lumMod val="75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2696791" y="2542356"/>
                <a:ext cx="2949650" cy="3335896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10252903" y="6083821"/>
              <a:ext cx="507672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mbd_sys_mil_f2_VelProfile_1_profile_trigger.png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1255145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899084" y="1289074"/>
            <a:ext cx="11094008" cy="5706438"/>
            <a:chOff x="904556" y="1457066"/>
            <a:chExt cx="11094008" cy="5706438"/>
          </a:xfrm>
        </p:grpSpPr>
        <p:grpSp>
          <p:nvGrpSpPr>
            <p:cNvPr id="93" name="그룹 92"/>
            <p:cNvGrpSpPr/>
            <p:nvPr/>
          </p:nvGrpSpPr>
          <p:grpSpPr>
            <a:xfrm>
              <a:off x="904556" y="1457066"/>
              <a:ext cx="11094008" cy="5457480"/>
              <a:chOff x="904556" y="1457066"/>
              <a:chExt cx="11094008" cy="5457480"/>
            </a:xfrm>
          </p:grpSpPr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04556" y="1457066"/>
                <a:ext cx="7392103" cy="5447287"/>
              </a:xfrm>
              <a:prstGeom prst="rect">
                <a:avLst/>
              </a:prstGeom>
            </p:spPr>
          </p:pic>
          <p:grpSp>
            <p:nvGrpSpPr>
              <p:cNvPr id="85" name="그룹 84"/>
              <p:cNvGrpSpPr/>
              <p:nvPr/>
            </p:nvGrpSpPr>
            <p:grpSpPr>
              <a:xfrm>
                <a:off x="8287987" y="1457066"/>
                <a:ext cx="3710577" cy="5457480"/>
                <a:chOff x="9694889" y="1837924"/>
                <a:chExt cx="3710577" cy="5457480"/>
              </a:xfrm>
            </p:grpSpPr>
            <p:grpSp>
              <p:nvGrpSpPr>
                <p:cNvPr id="38" name="그룹 37"/>
                <p:cNvGrpSpPr>
                  <a:grpSpLocks noChangeAspect="1"/>
                </p:cNvGrpSpPr>
                <p:nvPr/>
              </p:nvGrpSpPr>
              <p:grpSpPr>
                <a:xfrm>
                  <a:off x="9694889" y="1837924"/>
                  <a:ext cx="3710577" cy="5457480"/>
                  <a:chOff x="12641907" y="1505099"/>
                  <a:chExt cx="3894650" cy="5728213"/>
                </a:xfrm>
              </p:grpSpPr>
              <p:grpSp>
                <p:nvGrpSpPr>
                  <p:cNvPr id="21" name="그룹 20"/>
                  <p:cNvGrpSpPr>
                    <a:grpSpLocks noChangeAspect="1"/>
                  </p:cNvGrpSpPr>
                  <p:nvPr/>
                </p:nvGrpSpPr>
                <p:grpSpPr>
                  <a:xfrm>
                    <a:off x="12641907" y="1505099"/>
                    <a:ext cx="3894650" cy="5728213"/>
                    <a:chOff x="9620648" y="7334462"/>
                    <a:chExt cx="3951844" cy="5812334"/>
                  </a:xfrm>
                </p:grpSpPr>
                <p:pic>
                  <p:nvPicPr>
                    <p:cNvPr id="20" name="그림 19"/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r="45365" b="50752"/>
                    <a:stretch/>
                  </p:blipFill>
                  <p:spPr>
                    <a:xfrm>
                      <a:off x="9624819" y="7334462"/>
                      <a:ext cx="3947673" cy="382051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1" name="그림 50"/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t="74310" r="45307"/>
                    <a:stretch/>
                  </p:blipFill>
                  <p:spPr>
                    <a:xfrm>
                      <a:off x="9620648" y="11153829"/>
                      <a:ext cx="3951844" cy="1992967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24" name="직선 연결선 23"/>
                  <p:cNvCxnSpPr/>
                  <p:nvPr/>
                </p:nvCxnSpPr>
                <p:spPr>
                  <a:xfrm>
                    <a:off x="15724621" y="1819640"/>
                    <a:ext cx="0" cy="4192173"/>
                  </a:xfrm>
                  <a:prstGeom prst="line">
                    <a:avLst/>
                  </a:prstGeom>
                  <a:noFill/>
                  <a:ln w="12700">
                    <a:solidFill>
                      <a:srgbClr val="FFC000"/>
                    </a:solidFill>
                    <a:prstDash val="lgDash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58" name="직선 연결선 57"/>
                  <p:cNvCxnSpPr/>
                  <p:nvPr/>
                </p:nvCxnSpPr>
                <p:spPr>
                  <a:xfrm>
                    <a:off x="12907463" y="5822206"/>
                    <a:ext cx="2817158" cy="7760"/>
                  </a:xfrm>
                  <a:prstGeom prst="line">
                    <a:avLst/>
                  </a:prstGeom>
                  <a:noFill/>
                  <a:ln w="12700">
                    <a:solidFill>
                      <a:srgbClr val="FFFF00"/>
                    </a:solidFill>
                    <a:prstDash val="lgDash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14259591" y="6074633"/>
                    <a:ext cx="948229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000" b="1">
                        <a:solidFill>
                          <a:srgbClr val="FFC000"/>
                        </a:solidFill>
                      </a:defRPr>
                    </a:lvl1pPr>
                  </a:lstStyle>
                  <a:p>
                    <a:r>
                      <a:rPr lang="en-US" altLang="ko-KR"/>
                      <a:t>1. Ref&gt;4000</a:t>
                    </a:r>
                    <a:r>
                      <a:rPr lang="ko-KR" altLang="en-US"/>
                      <a:t>에</a:t>
                    </a:r>
                    <a:endParaRPr lang="en-US" altLang="ko-KR"/>
                  </a:p>
                  <a:p>
                    <a:r>
                      <a:rPr lang="ko-KR" altLang="en-US"/>
                      <a:t>도달하여</a:t>
                    </a:r>
                  </a:p>
                </p:txBody>
              </p:sp>
              <p:sp>
                <p:nvSpPr>
                  <p:cNvPr id="79" name="TextBox 78"/>
                  <p:cNvSpPr txBox="1"/>
                  <p:nvPr/>
                </p:nvSpPr>
                <p:spPr>
                  <a:xfrm>
                    <a:off x="15799602" y="1599695"/>
                    <a:ext cx="690500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000" b="1">
                        <a:solidFill>
                          <a:srgbClr val="FFC000"/>
                        </a:solidFill>
                      </a:defRPr>
                    </a:lvl1pPr>
                  </a:lstStyle>
                  <a:p>
                    <a:r>
                      <a:rPr lang="en-US" altLang="ko-KR"/>
                      <a:t>3.Profiling </a:t>
                    </a:r>
                    <a:r>
                      <a:rPr lang="ko-KR" altLang="en-US"/>
                      <a:t>계속진행</a:t>
                    </a:r>
                  </a:p>
                </p:txBody>
              </p: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13951896" y="2662468"/>
                    <a:ext cx="1563619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altLang="ko-KR" sz="1000" b="1">
                        <a:solidFill>
                          <a:srgbClr val="FFC000"/>
                        </a:solidFill>
                      </a:rPr>
                      <a:t>2. WindowState</a:t>
                    </a:r>
                    <a:r>
                      <a:rPr lang="ko-KR" altLang="en-US" sz="1000" b="1">
                        <a:solidFill>
                          <a:srgbClr val="FFC000"/>
                        </a:solidFill>
                      </a:rPr>
                      <a:t>로직에서 출력을 </a:t>
                    </a:r>
                    <a:r>
                      <a:rPr lang="en-US" altLang="ko-KR" sz="1000" b="1">
                        <a:solidFill>
                          <a:srgbClr val="FFC000"/>
                        </a:solidFill>
                      </a:rPr>
                      <a:t>0</a:t>
                    </a:r>
                    <a:r>
                      <a:rPr lang="ko-KR" altLang="en-US" sz="1000" b="1">
                        <a:solidFill>
                          <a:srgbClr val="FFC000"/>
                        </a:solidFill>
                      </a:rPr>
                      <a:t>으로 해도</a:t>
                    </a:r>
                  </a:p>
                </p:txBody>
              </p:sp>
              <p:sp>
                <p:nvSpPr>
                  <p:cNvPr id="89" name="TextBox 88"/>
                  <p:cNvSpPr txBox="1"/>
                  <p:nvPr/>
                </p:nvSpPr>
                <p:spPr>
                  <a:xfrm>
                    <a:off x="15733161" y="6117577"/>
                    <a:ext cx="705309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000" b="1">
                        <a:solidFill>
                          <a:srgbClr val="FFC000"/>
                        </a:solidFill>
                      </a:defRPr>
                    </a:lvl1pPr>
                  </a:lstStyle>
                  <a:p>
                    <a:r>
                      <a:rPr lang="en-US" altLang="ko-KR"/>
                      <a:t>4. </a:t>
                    </a:r>
                    <a:r>
                      <a:rPr lang="ko-KR" altLang="en-US"/>
                      <a:t>위치오차 발생</a:t>
                    </a:r>
                  </a:p>
                </p:txBody>
              </p:sp>
              <p:cxnSp>
                <p:nvCxnSpPr>
                  <p:cNvPr id="94" name="직선 연결선 93"/>
                  <p:cNvCxnSpPr/>
                  <p:nvPr/>
                </p:nvCxnSpPr>
                <p:spPr>
                  <a:xfrm>
                    <a:off x="15945153" y="2355629"/>
                    <a:ext cx="0" cy="2116244"/>
                  </a:xfrm>
                  <a:prstGeom prst="line">
                    <a:avLst/>
                  </a:prstGeom>
                  <a:noFill/>
                  <a:ln w="12700">
                    <a:solidFill>
                      <a:srgbClr val="FFC000"/>
                    </a:solidFill>
                    <a:prstDash val="lgDash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97" name="TextBox 96"/>
                  <p:cNvSpPr txBox="1"/>
                  <p:nvPr/>
                </p:nvSpPr>
                <p:spPr>
                  <a:xfrm>
                    <a:off x="15856540" y="4495004"/>
                    <a:ext cx="673431" cy="29074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700" b="1">
                        <a:solidFill>
                          <a:srgbClr val="FFFF00"/>
                        </a:solidFill>
                      </a:defRPr>
                    </a:lvl1pPr>
                  </a:lstStyle>
                  <a:p>
                    <a:r>
                      <a:rPr lang="ko-KR" altLang="en-US" sz="600"/>
                      <a:t>피드백 미수행 시 </a:t>
                    </a:r>
                    <a:r>
                      <a:rPr lang="en-US" altLang="ko-KR" sz="600"/>
                      <a:t>Ref=0</a:t>
                    </a:r>
                    <a:r>
                      <a:rPr lang="ko-KR" altLang="en-US" sz="600"/>
                      <a:t>일 때 </a:t>
                    </a:r>
                    <a:endParaRPr lang="en-US" altLang="ko-KR" sz="600"/>
                  </a:p>
                  <a:p>
                    <a:r>
                      <a:rPr lang="ko-KR" altLang="en-US" sz="600"/>
                      <a:t>윈도우 이동</a:t>
                    </a:r>
                  </a:p>
                </p:txBody>
              </p:sp>
            </p:grpSp>
            <p:cxnSp>
              <p:nvCxnSpPr>
                <p:cNvPr id="6" name="직선 화살표 연결선 5"/>
                <p:cNvCxnSpPr/>
                <p:nvPr/>
              </p:nvCxnSpPr>
              <p:spPr>
                <a:xfrm flipH="1">
                  <a:off x="11642214" y="4238074"/>
                  <a:ext cx="155468" cy="46932"/>
                </a:xfrm>
                <a:prstGeom prst="straightConnector1">
                  <a:avLst/>
                </a:prstGeom>
                <a:noFill/>
                <a:ln w="12700">
                  <a:solidFill>
                    <a:srgbClr val="FFFF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22" name="TextBox 21"/>
                <p:cNvSpPr txBox="1"/>
                <p:nvPr/>
              </p:nvSpPr>
              <p:spPr>
                <a:xfrm>
                  <a:off x="11845583" y="4182352"/>
                  <a:ext cx="339837" cy="923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600" b="1">
                      <a:solidFill>
                        <a:srgbClr val="FFFF00"/>
                      </a:solidFill>
                    </a:rPr>
                    <a:t>Plant</a:t>
                  </a:r>
                  <a:r>
                    <a:rPr lang="ko-KR" altLang="en-US" sz="600" b="1">
                      <a:solidFill>
                        <a:srgbClr val="FFFF00"/>
                      </a:solidFill>
                    </a:rPr>
                    <a:t>출력</a:t>
                  </a:r>
                </a:p>
              </p:txBody>
            </p:sp>
            <p:cxnSp>
              <p:nvCxnSpPr>
                <p:cNvPr id="18" name="직선 화살표 연결선 17"/>
                <p:cNvCxnSpPr/>
                <p:nvPr/>
              </p:nvCxnSpPr>
              <p:spPr>
                <a:xfrm flipV="1">
                  <a:off x="12134232" y="2714076"/>
                  <a:ext cx="463550" cy="228598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3" name="직선 화살표 연결선 82"/>
                <p:cNvCxnSpPr>
                  <a:stCxn id="79" idx="2"/>
                </p:cNvCxnSpPr>
                <p:nvPr/>
              </p:nvCxnSpPr>
              <p:spPr>
                <a:xfrm flipH="1">
                  <a:off x="12726370" y="2235826"/>
                  <a:ext cx="305905" cy="263936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8" name="직선 화살표 연결선 87"/>
                <p:cNvCxnSpPr/>
                <p:nvPr/>
              </p:nvCxnSpPr>
              <p:spPr>
                <a:xfrm flipV="1">
                  <a:off x="12121605" y="5971031"/>
                  <a:ext cx="463550" cy="228598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2" name="직선 화살표 연결선 91"/>
                <p:cNvCxnSpPr/>
                <p:nvPr/>
              </p:nvCxnSpPr>
              <p:spPr>
                <a:xfrm flipV="1">
                  <a:off x="12940682" y="5812875"/>
                  <a:ext cx="127000" cy="425449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59" name="TextBox 58"/>
            <p:cNvSpPr txBox="1"/>
            <p:nvPr/>
          </p:nvSpPr>
          <p:spPr>
            <a:xfrm>
              <a:off x="3712158" y="6917283"/>
              <a:ext cx="54788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mbd_sys_mil_f2_VelProfile_2_out_without_FbCtrl.png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777146" y="7309178"/>
            <a:ext cx="8048105" cy="5447775"/>
            <a:chOff x="730377" y="7401768"/>
            <a:chExt cx="8048105" cy="5447775"/>
          </a:xfrm>
        </p:grpSpPr>
        <p:grpSp>
          <p:nvGrpSpPr>
            <p:cNvPr id="91" name="그룹 90"/>
            <p:cNvGrpSpPr/>
            <p:nvPr/>
          </p:nvGrpSpPr>
          <p:grpSpPr>
            <a:xfrm>
              <a:off x="730377" y="7401768"/>
              <a:ext cx="8048105" cy="5191409"/>
              <a:chOff x="2349696" y="7375874"/>
              <a:chExt cx="8048105" cy="5191409"/>
            </a:xfrm>
          </p:grpSpPr>
          <p:grpSp>
            <p:nvGrpSpPr>
              <p:cNvPr id="43" name="그룹 42"/>
              <p:cNvGrpSpPr>
                <a:grpSpLocks noChangeAspect="1"/>
              </p:cNvGrpSpPr>
              <p:nvPr/>
            </p:nvGrpSpPr>
            <p:grpSpPr>
              <a:xfrm>
                <a:off x="6664911" y="7379280"/>
                <a:ext cx="3732890" cy="5172711"/>
                <a:chOff x="6902855" y="7463366"/>
                <a:chExt cx="4968552" cy="3984202"/>
              </a:xfrm>
            </p:grpSpPr>
            <p:pic>
              <p:nvPicPr>
                <p:cNvPr id="40" name="그림 39"/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50776"/>
                <a:stretch/>
              </p:blipFill>
              <p:spPr>
                <a:xfrm>
                  <a:off x="6902855" y="7463366"/>
                  <a:ext cx="4968552" cy="2616899"/>
                </a:xfrm>
                <a:prstGeom prst="rect">
                  <a:avLst/>
                </a:prstGeom>
              </p:spPr>
            </p:pic>
            <p:pic>
              <p:nvPicPr>
                <p:cNvPr id="42" name="그림 41"/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74281"/>
                <a:stretch/>
              </p:blipFill>
              <p:spPr>
                <a:xfrm>
                  <a:off x="6902855" y="10080265"/>
                  <a:ext cx="4968552" cy="1367303"/>
                </a:xfrm>
                <a:prstGeom prst="rect">
                  <a:avLst/>
                </a:prstGeom>
              </p:spPr>
            </p:pic>
          </p:grpSp>
          <p:grpSp>
            <p:nvGrpSpPr>
              <p:cNvPr id="9" name="그룹 8"/>
              <p:cNvGrpSpPr>
                <a:grpSpLocks noChangeAspect="1"/>
              </p:cNvGrpSpPr>
              <p:nvPr/>
            </p:nvGrpSpPr>
            <p:grpSpPr>
              <a:xfrm>
                <a:off x="2349696" y="8127166"/>
                <a:ext cx="3868942" cy="4027918"/>
                <a:chOff x="4175449" y="7310960"/>
                <a:chExt cx="4968552" cy="5172711"/>
              </a:xfrm>
            </p:grpSpPr>
            <p:pic>
              <p:nvPicPr>
                <p:cNvPr id="7" name="그림 6"/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23090" b="50533"/>
                <a:stretch/>
              </p:blipFill>
              <p:spPr>
                <a:xfrm>
                  <a:off x="4175449" y="7310960"/>
                  <a:ext cx="4968552" cy="3423183"/>
                </a:xfrm>
                <a:prstGeom prst="rect">
                  <a:avLst/>
                </a:prstGeom>
              </p:spPr>
            </p:pic>
            <p:pic>
              <p:nvPicPr>
                <p:cNvPr id="30" name="그림 2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74718" r="23090"/>
                <a:stretch/>
              </p:blipFill>
              <p:spPr>
                <a:xfrm>
                  <a:off x="4175449" y="10734143"/>
                  <a:ext cx="4968552" cy="1749528"/>
                </a:xfrm>
                <a:prstGeom prst="rect">
                  <a:avLst/>
                </a:prstGeom>
              </p:spPr>
            </p:pic>
          </p:grpSp>
          <p:cxnSp>
            <p:nvCxnSpPr>
              <p:cNvPr id="16" name="직선 연결선 15"/>
              <p:cNvCxnSpPr/>
              <p:nvPr/>
            </p:nvCxnSpPr>
            <p:spPr>
              <a:xfrm>
                <a:off x="8556445" y="8091972"/>
                <a:ext cx="0" cy="4040521"/>
              </a:xfrm>
              <a:prstGeom prst="line">
                <a:avLst/>
              </a:prstGeom>
              <a:noFill/>
              <a:ln w="12700">
                <a:solidFill>
                  <a:srgbClr val="FFC000"/>
                </a:solidFill>
                <a:prstDash val="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" name="직선 화살표 연결선 34"/>
              <p:cNvCxnSpPr/>
              <p:nvPr/>
            </p:nvCxnSpPr>
            <p:spPr>
              <a:xfrm>
                <a:off x="8197484" y="8085870"/>
                <a:ext cx="368486" cy="180020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7054697" y="7956517"/>
                <a:ext cx="1184620" cy="1384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US" altLang="ko-KR" sz="900" b="1">
                    <a:solidFill>
                      <a:schemeClr val="tx2"/>
                    </a:solidFill>
                  </a:rPr>
                  <a:t>1.Profiling 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완료시점에</a:t>
                </a:r>
              </a:p>
            </p:txBody>
          </p:sp>
          <p:cxnSp>
            <p:nvCxnSpPr>
              <p:cNvPr id="52" name="직선 연결선 51"/>
              <p:cNvCxnSpPr/>
              <p:nvPr/>
            </p:nvCxnSpPr>
            <p:spPr>
              <a:xfrm>
                <a:off x="8828892" y="8091972"/>
                <a:ext cx="0" cy="4040521"/>
              </a:xfrm>
              <a:prstGeom prst="line">
                <a:avLst/>
              </a:prstGeom>
              <a:noFill/>
              <a:ln w="12700">
                <a:solidFill>
                  <a:srgbClr val="FFC000"/>
                </a:solidFill>
                <a:prstDash val="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7" name="TextBox 46"/>
              <p:cNvSpPr txBox="1"/>
              <p:nvPr/>
            </p:nvSpPr>
            <p:spPr>
              <a:xfrm>
                <a:off x="9045595" y="7573168"/>
                <a:ext cx="1214449" cy="5539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3. Profiling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완료 후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Closing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명령 입력으로 간주하고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, Profiling 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재시작</a:t>
                </a:r>
              </a:p>
            </p:txBody>
          </p:sp>
          <p:cxnSp>
            <p:nvCxnSpPr>
              <p:cNvPr id="50" name="직선 화살표 연결선 49"/>
              <p:cNvCxnSpPr/>
              <p:nvPr/>
            </p:nvCxnSpPr>
            <p:spPr>
              <a:xfrm flipH="1">
                <a:off x="8701465" y="7970869"/>
                <a:ext cx="334607" cy="357791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6" name="직선 화살표 연결선 55"/>
              <p:cNvCxnSpPr/>
              <p:nvPr/>
            </p:nvCxnSpPr>
            <p:spPr>
              <a:xfrm flipV="1">
                <a:off x="8317608" y="11840271"/>
                <a:ext cx="222962" cy="127892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6927922" y="11952448"/>
                <a:ext cx="1398616" cy="4154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2. 0[pulse]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가 아니므로</a:t>
                </a:r>
                <a:endParaRPr lang="en-US" altLang="ko-KR" sz="900" b="1">
                  <a:solidFill>
                    <a:schemeClr val="tx2"/>
                  </a:solidFill>
                </a:endParaRPr>
              </a:p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WindowState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로직은 여전히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Closing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상태에서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-1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출력</a:t>
                </a:r>
              </a:p>
            </p:txBody>
          </p:sp>
          <p:cxnSp>
            <p:nvCxnSpPr>
              <p:cNvPr id="62" name="직선 화살표 연결선 61"/>
              <p:cNvCxnSpPr/>
              <p:nvPr/>
            </p:nvCxnSpPr>
            <p:spPr>
              <a:xfrm flipH="1">
                <a:off x="8830696" y="11527661"/>
                <a:ext cx="334607" cy="357791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3" name="TextBox 52"/>
              <p:cNvSpPr txBox="1"/>
              <p:nvPr/>
            </p:nvSpPr>
            <p:spPr>
              <a:xfrm>
                <a:off x="9086145" y="11316950"/>
                <a:ext cx="1133347" cy="5539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4. 0[pulse]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에 도달해</a:t>
                </a:r>
                <a:endParaRPr lang="en-US" altLang="ko-KR" sz="900" b="1">
                  <a:solidFill>
                    <a:schemeClr val="tx2"/>
                  </a:solidFill>
                </a:endParaRPr>
              </a:p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WindowState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로직은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Closed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로변경하고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0 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출력</a:t>
                </a:r>
              </a:p>
            </p:txBody>
          </p:sp>
          <p:cxnSp>
            <p:nvCxnSpPr>
              <p:cNvPr id="65" name="직선 화살표 연결선 64"/>
              <p:cNvCxnSpPr/>
              <p:nvPr/>
            </p:nvCxnSpPr>
            <p:spPr>
              <a:xfrm flipH="1" flipV="1">
                <a:off x="8951020" y="8353425"/>
                <a:ext cx="217780" cy="268325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4" name="TextBox 63"/>
              <p:cNvSpPr txBox="1"/>
              <p:nvPr/>
            </p:nvSpPr>
            <p:spPr>
              <a:xfrm>
                <a:off x="9036070" y="8557709"/>
                <a:ext cx="121444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5. 0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입력으로 감속프로파일링 시작</a:t>
                </a: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3177987" y="8572267"/>
                <a:ext cx="696924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Opening</a:t>
                </a:r>
              </a:p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Velocity Profiling</a:t>
                </a:r>
                <a:endParaRPr lang="ko-KR" altLang="en-US" sz="9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4738482" y="8892133"/>
                <a:ext cx="696924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Closing</a:t>
                </a:r>
              </a:p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Velocity Profiling</a:t>
                </a:r>
                <a:endParaRPr lang="ko-KR" altLang="en-US" sz="900" b="1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81" name="직선 연결선 80"/>
              <p:cNvCxnSpPr/>
              <p:nvPr/>
            </p:nvCxnSpPr>
            <p:spPr>
              <a:xfrm flipV="1">
                <a:off x="5871216" y="7389494"/>
                <a:ext cx="816820" cy="1314582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2" name="직선 연결선 81"/>
              <p:cNvCxnSpPr/>
              <p:nvPr/>
            </p:nvCxnSpPr>
            <p:spPr>
              <a:xfrm>
                <a:off x="5869413" y="12006264"/>
                <a:ext cx="818622" cy="561019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6" name="직사각형 85"/>
              <p:cNvSpPr/>
              <p:nvPr/>
            </p:nvSpPr>
            <p:spPr>
              <a:xfrm>
                <a:off x="5577840" y="8694420"/>
                <a:ext cx="302662" cy="331184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사다리꼴 69"/>
              <p:cNvSpPr/>
              <p:nvPr/>
            </p:nvSpPr>
            <p:spPr>
              <a:xfrm rot="16200000">
                <a:off x="3690731" y="9569979"/>
                <a:ext cx="5177789" cy="816819"/>
              </a:xfrm>
              <a:custGeom>
                <a:avLst/>
                <a:gdLst>
                  <a:gd name="connsiteX0" fmla="*/ 0 w 4711043"/>
                  <a:gd name="connsiteY0" fmla="*/ 882451 h 882451"/>
                  <a:gd name="connsiteX1" fmla="*/ 220613 w 4711043"/>
                  <a:gd name="connsiteY1" fmla="*/ 0 h 882451"/>
                  <a:gd name="connsiteX2" fmla="*/ 4490430 w 4711043"/>
                  <a:gd name="connsiteY2" fmla="*/ 0 h 882451"/>
                  <a:gd name="connsiteX3" fmla="*/ 4711043 w 4711043"/>
                  <a:gd name="connsiteY3" fmla="*/ 882451 h 882451"/>
                  <a:gd name="connsiteX4" fmla="*/ 0 w 4711043"/>
                  <a:gd name="connsiteY4" fmla="*/ 882451 h 882451"/>
                  <a:gd name="connsiteX0" fmla="*/ 0 w 4628493"/>
                  <a:gd name="connsiteY0" fmla="*/ 342701 h 882451"/>
                  <a:gd name="connsiteX1" fmla="*/ 138063 w 4628493"/>
                  <a:gd name="connsiteY1" fmla="*/ 0 h 882451"/>
                  <a:gd name="connsiteX2" fmla="*/ 4407880 w 4628493"/>
                  <a:gd name="connsiteY2" fmla="*/ 0 h 882451"/>
                  <a:gd name="connsiteX3" fmla="*/ 4628493 w 4628493"/>
                  <a:gd name="connsiteY3" fmla="*/ 882451 h 882451"/>
                  <a:gd name="connsiteX4" fmla="*/ 0 w 4628493"/>
                  <a:gd name="connsiteY4" fmla="*/ 342701 h 882451"/>
                  <a:gd name="connsiteX0" fmla="*/ 0 w 5168243"/>
                  <a:gd name="connsiteY0" fmla="*/ 342701 h 342701"/>
                  <a:gd name="connsiteX1" fmla="*/ 138063 w 5168243"/>
                  <a:gd name="connsiteY1" fmla="*/ 0 h 342701"/>
                  <a:gd name="connsiteX2" fmla="*/ 4407880 w 5168243"/>
                  <a:gd name="connsiteY2" fmla="*/ 0 h 342701"/>
                  <a:gd name="connsiteX3" fmla="*/ 5168243 w 5168243"/>
                  <a:gd name="connsiteY3" fmla="*/ 336351 h 342701"/>
                  <a:gd name="connsiteX4" fmla="*/ 0 w 5168243"/>
                  <a:gd name="connsiteY4" fmla="*/ 342701 h 342701"/>
                  <a:gd name="connsiteX0" fmla="*/ 0 w 5158718"/>
                  <a:gd name="connsiteY0" fmla="*/ 342701 h 342701"/>
                  <a:gd name="connsiteX1" fmla="*/ 138063 w 5158718"/>
                  <a:gd name="connsiteY1" fmla="*/ 0 h 342701"/>
                  <a:gd name="connsiteX2" fmla="*/ 4407880 w 5158718"/>
                  <a:gd name="connsiteY2" fmla="*/ 0 h 342701"/>
                  <a:gd name="connsiteX3" fmla="*/ 5158718 w 5158718"/>
                  <a:gd name="connsiteY3" fmla="*/ 317301 h 342701"/>
                  <a:gd name="connsiteX4" fmla="*/ 0 w 5158718"/>
                  <a:gd name="connsiteY4" fmla="*/ 342701 h 342701"/>
                  <a:gd name="connsiteX0" fmla="*/ 0 w 5153956"/>
                  <a:gd name="connsiteY0" fmla="*/ 328417 h 328417"/>
                  <a:gd name="connsiteX1" fmla="*/ 133301 w 5153956"/>
                  <a:gd name="connsiteY1" fmla="*/ 0 h 328417"/>
                  <a:gd name="connsiteX2" fmla="*/ 4403118 w 5153956"/>
                  <a:gd name="connsiteY2" fmla="*/ 0 h 328417"/>
                  <a:gd name="connsiteX3" fmla="*/ 5153956 w 5153956"/>
                  <a:gd name="connsiteY3" fmla="*/ 317301 h 328417"/>
                  <a:gd name="connsiteX4" fmla="*/ 0 w 5153956"/>
                  <a:gd name="connsiteY4" fmla="*/ 328417 h 328417"/>
                  <a:gd name="connsiteX0" fmla="*/ 0 w 5153956"/>
                  <a:gd name="connsiteY0" fmla="*/ 328417 h 328417"/>
                  <a:gd name="connsiteX1" fmla="*/ 133301 w 5153956"/>
                  <a:gd name="connsiteY1" fmla="*/ 0 h 328417"/>
                  <a:gd name="connsiteX2" fmla="*/ 4403118 w 5153956"/>
                  <a:gd name="connsiteY2" fmla="*/ 0 h 328417"/>
                  <a:gd name="connsiteX3" fmla="*/ 5153956 w 5153956"/>
                  <a:gd name="connsiteY3" fmla="*/ 322039 h 328417"/>
                  <a:gd name="connsiteX4" fmla="*/ 0 w 5153956"/>
                  <a:gd name="connsiteY4" fmla="*/ 328417 h 328417"/>
                  <a:gd name="connsiteX0" fmla="*/ 0 w 5153956"/>
                  <a:gd name="connsiteY0" fmla="*/ 337894 h 337894"/>
                  <a:gd name="connsiteX1" fmla="*/ 133301 w 5153956"/>
                  <a:gd name="connsiteY1" fmla="*/ 0 h 337894"/>
                  <a:gd name="connsiteX2" fmla="*/ 4403118 w 5153956"/>
                  <a:gd name="connsiteY2" fmla="*/ 0 h 337894"/>
                  <a:gd name="connsiteX3" fmla="*/ 5153956 w 5153956"/>
                  <a:gd name="connsiteY3" fmla="*/ 322039 h 337894"/>
                  <a:gd name="connsiteX4" fmla="*/ 0 w 5153956"/>
                  <a:gd name="connsiteY4" fmla="*/ 337894 h 337894"/>
                  <a:gd name="connsiteX0" fmla="*/ 0 w 5153956"/>
                  <a:gd name="connsiteY0" fmla="*/ 337894 h 337894"/>
                  <a:gd name="connsiteX1" fmla="*/ 133301 w 5153956"/>
                  <a:gd name="connsiteY1" fmla="*/ 0 h 337894"/>
                  <a:gd name="connsiteX2" fmla="*/ 4403118 w 5153956"/>
                  <a:gd name="connsiteY2" fmla="*/ 0 h 337894"/>
                  <a:gd name="connsiteX3" fmla="*/ 5153956 w 5153956"/>
                  <a:gd name="connsiteY3" fmla="*/ 331515 h 337894"/>
                  <a:gd name="connsiteX4" fmla="*/ 0 w 5153956"/>
                  <a:gd name="connsiteY4" fmla="*/ 337894 h 337894"/>
                  <a:gd name="connsiteX0" fmla="*/ 0 w 5163482"/>
                  <a:gd name="connsiteY0" fmla="*/ 342634 h 342634"/>
                  <a:gd name="connsiteX1" fmla="*/ 142827 w 5163482"/>
                  <a:gd name="connsiteY1" fmla="*/ 0 h 342634"/>
                  <a:gd name="connsiteX2" fmla="*/ 4412644 w 5163482"/>
                  <a:gd name="connsiteY2" fmla="*/ 0 h 342634"/>
                  <a:gd name="connsiteX3" fmla="*/ 5163482 w 5163482"/>
                  <a:gd name="connsiteY3" fmla="*/ 331515 h 342634"/>
                  <a:gd name="connsiteX4" fmla="*/ 0 w 5163482"/>
                  <a:gd name="connsiteY4" fmla="*/ 342634 h 342634"/>
                  <a:gd name="connsiteX0" fmla="*/ 0 w 5186346"/>
                  <a:gd name="connsiteY0" fmla="*/ 759610 h 759610"/>
                  <a:gd name="connsiteX1" fmla="*/ 165691 w 5186346"/>
                  <a:gd name="connsiteY1" fmla="*/ 0 h 759610"/>
                  <a:gd name="connsiteX2" fmla="*/ 4435508 w 5186346"/>
                  <a:gd name="connsiteY2" fmla="*/ 0 h 759610"/>
                  <a:gd name="connsiteX3" fmla="*/ 5186346 w 5186346"/>
                  <a:gd name="connsiteY3" fmla="*/ 331515 h 759610"/>
                  <a:gd name="connsiteX4" fmla="*/ 0 w 5186346"/>
                  <a:gd name="connsiteY4" fmla="*/ 759610 h 759610"/>
                  <a:gd name="connsiteX0" fmla="*/ 0 w 5178725"/>
                  <a:gd name="connsiteY0" fmla="*/ 759610 h 759610"/>
                  <a:gd name="connsiteX1" fmla="*/ 165691 w 5178725"/>
                  <a:gd name="connsiteY1" fmla="*/ 0 h 759610"/>
                  <a:gd name="connsiteX2" fmla="*/ 4435508 w 5178725"/>
                  <a:gd name="connsiteY2" fmla="*/ 0 h 759610"/>
                  <a:gd name="connsiteX3" fmla="*/ 5178725 w 5178725"/>
                  <a:gd name="connsiteY3" fmla="*/ 756073 h 759610"/>
                  <a:gd name="connsiteX4" fmla="*/ 0 w 5178725"/>
                  <a:gd name="connsiteY4" fmla="*/ 759610 h 759610"/>
                  <a:gd name="connsiteX0" fmla="*/ 0 w 5178725"/>
                  <a:gd name="connsiteY0" fmla="*/ 812680 h 812680"/>
                  <a:gd name="connsiteX1" fmla="*/ 165691 w 5178725"/>
                  <a:gd name="connsiteY1" fmla="*/ 53070 h 812680"/>
                  <a:gd name="connsiteX2" fmla="*/ 3863905 w 5178725"/>
                  <a:gd name="connsiteY2" fmla="*/ 0 h 812680"/>
                  <a:gd name="connsiteX3" fmla="*/ 5178725 w 5178725"/>
                  <a:gd name="connsiteY3" fmla="*/ 809143 h 812680"/>
                  <a:gd name="connsiteX4" fmla="*/ 0 w 5178725"/>
                  <a:gd name="connsiteY4" fmla="*/ 812680 h 812680"/>
                  <a:gd name="connsiteX0" fmla="*/ 0 w 5178725"/>
                  <a:gd name="connsiteY0" fmla="*/ 812680 h 812680"/>
                  <a:gd name="connsiteX1" fmla="*/ 577245 w 5178725"/>
                  <a:gd name="connsiteY1" fmla="*/ 0 h 812680"/>
                  <a:gd name="connsiteX2" fmla="*/ 3863905 w 5178725"/>
                  <a:gd name="connsiteY2" fmla="*/ 0 h 812680"/>
                  <a:gd name="connsiteX3" fmla="*/ 5178725 w 5178725"/>
                  <a:gd name="connsiteY3" fmla="*/ 809143 h 812680"/>
                  <a:gd name="connsiteX4" fmla="*/ 0 w 5178725"/>
                  <a:gd name="connsiteY4" fmla="*/ 812680 h 812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8725" h="812680">
                    <a:moveTo>
                      <a:pt x="0" y="812680"/>
                    </a:moveTo>
                    <a:lnTo>
                      <a:pt x="577245" y="0"/>
                    </a:lnTo>
                    <a:lnTo>
                      <a:pt x="3863905" y="0"/>
                    </a:lnTo>
                    <a:lnTo>
                      <a:pt x="5178725" y="809143"/>
                    </a:lnTo>
                    <a:lnTo>
                      <a:pt x="0" y="81268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>
                <a:off x="6680786" y="7375874"/>
                <a:ext cx="3717015" cy="517611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2181150" y="12603322"/>
              <a:ext cx="514655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mbd_sys_mil_f2_VelProfile_3_Sync_problem.png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2592314" y="6519382"/>
            <a:ext cx="4375216" cy="5715316"/>
            <a:chOff x="12592314" y="6519382"/>
            <a:chExt cx="4375216" cy="5715316"/>
          </a:xfrm>
        </p:grpSpPr>
        <p:grpSp>
          <p:nvGrpSpPr>
            <p:cNvPr id="2" name="그룹 1"/>
            <p:cNvGrpSpPr/>
            <p:nvPr/>
          </p:nvGrpSpPr>
          <p:grpSpPr>
            <a:xfrm>
              <a:off x="12592314" y="6519382"/>
              <a:ext cx="4375216" cy="5457480"/>
              <a:chOff x="11332793" y="7963230"/>
              <a:chExt cx="4375216" cy="5457480"/>
            </a:xfrm>
          </p:grpSpPr>
          <p:grpSp>
            <p:nvGrpSpPr>
              <p:cNvPr id="13" name="그룹 12"/>
              <p:cNvGrpSpPr>
                <a:grpSpLocks noChangeAspect="1"/>
              </p:cNvGrpSpPr>
              <p:nvPr/>
            </p:nvGrpSpPr>
            <p:grpSpPr>
              <a:xfrm>
                <a:off x="11332793" y="7963230"/>
                <a:ext cx="4375216" cy="5457480"/>
                <a:chOff x="12060324" y="2375409"/>
                <a:chExt cx="4019550" cy="5013834"/>
              </a:xfrm>
            </p:grpSpPr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060324" y="2375409"/>
                  <a:ext cx="4019550" cy="3371850"/>
                </a:xfrm>
                <a:prstGeom prst="rect">
                  <a:avLst/>
                </a:prstGeom>
              </p:spPr>
            </p:pic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060324" y="5731893"/>
                  <a:ext cx="4019550" cy="1657350"/>
                </a:xfrm>
                <a:prstGeom prst="rect">
                  <a:avLst/>
                </a:prstGeom>
              </p:spPr>
            </p:pic>
          </p:grpSp>
          <p:sp>
            <p:nvSpPr>
              <p:cNvPr id="26" name="TextBox 25"/>
              <p:cNvSpPr txBox="1"/>
              <p:nvPr/>
            </p:nvSpPr>
            <p:spPr>
              <a:xfrm>
                <a:off x="12170646" y="8622988"/>
                <a:ext cx="1227900" cy="3385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100" b="1">
                    <a:solidFill>
                      <a:srgbClr val="C00000"/>
                    </a:solidFill>
                  </a:defRPr>
                </a:lvl1pPr>
              </a:lstStyle>
              <a:p>
                <a:r>
                  <a:rPr lang="en-US" altLang="ko-KR"/>
                  <a:t>1. </a:t>
                </a:r>
                <a:r>
                  <a:rPr lang="ko-KR" altLang="en-US"/>
                  <a:t>피드백제어를 </a:t>
                </a:r>
                <a:endParaRPr lang="en-US" altLang="ko-KR"/>
              </a:p>
              <a:p>
                <a:r>
                  <a:rPr lang="ko-KR" altLang="en-US"/>
                  <a:t>수행하지 않을 경우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3912197" y="9285206"/>
                <a:ext cx="1224136" cy="16927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100" b="1">
                    <a:solidFill>
                      <a:srgbClr val="C00000"/>
                    </a:solidFill>
                  </a:defRPr>
                </a:lvl1pPr>
              </a:lstStyle>
              <a:p>
                <a:r>
                  <a:rPr lang="en-US" altLang="ko-KR"/>
                  <a:t>2. Ref=0</a:t>
                </a:r>
                <a:r>
                  <a:rPr lang="ko-KR" altLang="en-US"/>
                  <a:t>이 되어도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2494521" y="11840486"/>
                <a:ext cx="2503432" cy="16927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100" b="1">
                    <a:solidFill>
                      <a:srgbClr val="C00000"/>
                    </a:solidFill>
                  </a:defRPr>
                </a:lvl1pPr>
              </a:lstStyle>
              <a:p>
                <a:r>
                  <a:rPr lang="en-US" altLang="ko-KR"/>
                  <a:t>4. </a:t>
                </a:r>
                <a:r>
                  <a:rPr lang="ko-KR" altLang="en-US"/>
                  <a:t>이로인해 위치오차가 발생하게 된다</a:t>
                </a:r>
                <a:r>
                  <a:rPr lang="en-US" altLang="ko-KR"/>
                  <a:t>.</a:t>
                </a:r>
                <a:endParaRPr lang="ko-KR" alt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4323949" y="11122192"/>
                <a:ext cx="1368965" cy="3385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1100" b="1">
                    <a:solidFill>
                      <a:srgbClr val="C00000"/>
                    </a:solidFill>
                  </a:rPr>
                  <a:t>3. </a:t>
                </a:r>
                <a:r>
                  <a:rPr lang="ko-KR" altLang="en-US" sz="1100" b="1">
                    <a:solidFill>
                      <a:srgbClr val="C00000"/>
                    </a:solidFill>
                  </a:rPr>
                  <a:t>관성으로 </a:t>
                </a:r>
                <a:r>
                  <a:rPr lang="en-US" altLang="ko-KR" sz="1100" b="1">
                    <a:solidFill>
                      <a:srgbClr val="C00000"/>
                    </a:solidFill>
                  </a:rPr>
                  <a:t>Plant</a:t>
                </a:r>
                <a:r>
                  <a:rPr lang="ko-KR" altLang="en-US" sz="1100" b="1">
                    <a:solidFill>
                      <a:srgbClr val="C00000"/>
                    </a:solidFill>
                  </a:rPr>
                  <a:t>는</a:t>
                </a:r>
                <a:endParaRPr lang="en-US" altLang="ko-KR" sz="1100" b="1">
                  <a:solidFill>
                    <a:srgbClr val="C00000"/>
                  </a:solidFill>
                </a:endParaRPr>
              </a:p>
              <a:p>
                <a:r>
                  <a:rPr lang="ko-KR" altLang="en-US" sz="1100" b="1">
                    <a:solidFill>
                      <a:srgbClr val="C00000"/>
                    </a:solidFill>
                  </a:rPr>
                  <a:t>여전히 이동중에 있고</a:t>
                </a: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13765522" y="11988477"/>
              <a:ext cx="209677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가속가속가속가속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3521199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24798" y="1387926"/>
            <a:ext cx="11487302" cy="7405516"/>
            <a:chOff x="424798" y="1387926"/>
            <a:chExt cx="11487302" cy="7405516"/>
          </a:xfrm>
        </p:grpSpPr>
        <p:grpSp>
          <p:nvGrpSpPr>
            <p:cNvPr id="2" name="그룹 1"/>
            <p:cNvGrpSpPr/>
            <p:nvPr/>
          </p:nvGrpSpPr>
          <p:grpSpPr>
            <a:xfrm>
              <a:off x="424798" y="1387926"/>
              <a:ext cx="11487302" cy="7128873"/>
              <a:chOff x="3303445" y="4762326"/>
              <a:chExt cx="11487302" cy="7128873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48275" y="9909999"/>
                <a:ext cx="7791450" cy="1981200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11786" y="5893532"/>
                <a:ext cx="5076564" cy="3764086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75948" y="4762326"/>
                <a:ext cx="6087735" cy="4895292"/>
              </a:xfrm>
              <a:prstGeom prst="rect">
                <a:avLst/>
              </a:prstGeom>
            </p:spPr>
          </p:pic>
          <p:sp>
            <p:nvSpPr>
              <p:cNvPr id="9" name="사다리꼴 19"/>
              <p:cNvSpPr/>
              <p:nvPr/>
            </p:nvSpPr>
            <p:spPr>
              <a:xfrm rot="10800000">
                <a:off x="8688916" y="9637026"/>
                <a:ext cx="6101831" cy="621157"/>
              </a:xfrm>
              <a:custGeom>
                <a:avLst/>
                <a:gdLst>
                  <a:gd name="connsiteX0" fmla="*/ 0 w 1643790"/>
                  <a:gd name="connsiteY0" fmla="*/ 1216152 h 1216152"/>
                  <a:gd name="connsiteX1" fmla="*/ 304038 w 1643790"/>
                  <a:gd name="connsiteY1" fmla="*/ 0 h 1216152"/>
                  <a:gd name="connsiteX2" fmla="*/ 1339752 w 1643790"/>
                  <a:gd name="connsiteY2" fmla="*/ 0 h 1216152"/>
                  <a:gd name="connsiteX3" fmla="*/ 1643790 w 1643790"/>
                  <a:gd name="connsiteY3" fmla="*/ 1216152 h 1216152"/>
                  <a:gd name="connsiteX4" fmla="*/ 0 w 1643790"/>
                  <a:gd name="connsiteY4" fmla="*/ 1216152 h 1216152"/>
                  <a:gd name="connsiteX0" fmla="*/ 0 w 2100990"/>
                  <a:gd name="connsiteY0" fmla="*/ 1216152 h 1216152"/>
                  <a:gd name="connsiteX1" fmla="*/ 304038 w 2100990"/>
                  <a:gd name="connsiteY1" fmla="*/ 0 h 1216152"/>
                  <a:gd name="connsiteX2" fmla="*/ 1339752 w 2100990"/>
                  <a:gd name="connsiteY2" fmla="*/ 0 h 1216152"/>
                  <a:gd name="connsiteX3" fmla="*/ 2100990 w 2100990"/>
                  <a:gd name="connsiteY3" fmla="*/ 962152 h 1216152"/>
                  <a:gd name="connsiteX4" fmla="*/ 0 w 2100990"/>
                  <a:gd name="connsiteY4" fmla="*/ 1216152 h 1216152"/>
                  <a:gd name="connsiteX0" fmla="*/ 0 w 4882290"/>
                  <a:gd name="connsiteY0" fmla="*/ 955802 h 962152"/>
                  <a:gd name="connsiteX1" fmla="*/ 3085338 w 4882290"/>
                  <a:gd name="connsiteY1" fmla="*/ 0 h 962152"/>
                  <a:gd name="connsiteX2" fmla="*/ 4121052 w 4882290"/>
                  <a:gd name="connsiteY2" fmla="*/ 0 h 962152"/>
                  <a:gd name="connsiteX3" fmla="*/ 4882290 w 4882290"/>
                  <a:gd name="connsiteY3" fmla="*/ 962152 h 962152"/>
                  <a:gd name="connsiteX4" fmla="*/ 0 w 4882290"/>
                  <a:gd name="connsiteY4" fmla="*/ 955802 h 962152"/>
                  <a:gd name="connsiteX0" fmla="*/ 0 w 4594734"/>
                  <a:gd name="connsiteY0" fmla="*/ 955802 h 962155"/>
                  <a:gd name="connsiteX1" fmla="*/ 3085338 w 4594734"/>
                  <a:gd name="connsiteY1" fmla="*/ 0 h 962155"/>
                  <a:gd name="connsiteX2" fmla="*/ 4121052 w 4594734"/>
                  <a:gd name="connsiteY2" fmla="*/ 0 h 962155"/>
                  <a:gd name="connsiteX3" fmla="*/ 4594734 w 4594734"/>
                  <a:gd name="connsiteY3" fmla="*/ 962155 h 962155"/>
                  <a:gd name="connsiteX4" fmla="*/ 0 w 4594734"/>
                  <a:gd name="connsiteY4" fmla="*/ 955802 h 962155"/>
                  <a:gd name="connsiteX0" fmla="*/ 0 w 3723612"/>
                  <a:gd name="connsiteY0" fmla="*/ 955805 h 962155"/>
                  <a:gd name="connsiteX1" fmla="*/ 2214216 w 3723612"/>
                  <a:gd name="connsiteY1" fmla="*/ 0 h 962155"/>
                  <a:gd name="connsiteX2" fmla="*/ 3249930 w 3723612"/>
                  <a:gd name="connsiteY2" fmla="*/ 0 h 962155"/>
                  <a:gd name="connsiteX3" fmla="*/ 3723612 w 3723612"/>
                  <a:gd name="connsiteY3" fmla="*/ 962155 h 962155"/>
                  <a:gd name="connsiteX4" fmla="*/ 0 w 3723612"/>
                  <a:gd name="connsiteY4" fmla="*/ 955805 h 962155"/>
                  <a:gd name="connsiteX0" fmla="*/ 0 w 3720088"/>
                  <a:gd name="connsiteY0" fmla="*/ 968505 h 968505"/>
                  <a:gd name="connsiteX1" fmla="*/ 2210692 w 3720088"/>
                  <a:gd name="connsiteY1" fmla="*/ 0 h 968505"/>
                  <a:gd name="connsiteX2" fmla="*/ 3246406 w 3720088"/>
                  <a:gd name="connsiteY2" fmla="*/ 0 h 968505"/>
                  <a:gd name="connsiteX3" fmla="*/ 3720088 w 3720088"/>
                  <a:gd name="connsiteY3" fmla="*/ 962155 h 968505"/>
                  <a:gd name="connsiteX4" fmla="*/ 0 w 3720088"/>
                  <a:gd name="connsiteY4" fmla="*/ 968505 h 968505"/>
                  <a:gd name="connsiteX0" fmla="*/ 0 w 3723613"/>
                  <a:gd name="connsiteY0" fmla="*/ 978033 h 978033"/>
                  <a:gd name="connsiteX1" fmla="*/ 2214217 w 3723613"/>
                  <a:gd name="connsiteY1" fmla="*/ 0 h 978033"/>
                  <a:gd name="connsiteX2" fmla="*/ 3249931 w 3723613"/>
                  <a:gd name="connsiteY2" fmla="*/ 0 h 978033"/>
                  <a:gd name="connsiteX3" fmla="*/ 3723613 w 3723613"/>
                  <a:gd name="connsiteY3" fmla="*/ 962155 h 978033"/>
                  <a:gd name="connsiteX4" fmla="*/ 0 w 3723613"/>
                  <a:gd name="connsiteY4" fmla="*/ 978033 h 978033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49931 w 3723613"/>
                  <a:gd name="connsiteY2" fmla="*/ 9522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60502 w 3723613"/>
                  <a:gd name="connsiteY2" fmla="*/ 0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1033272 h 1033272"/>
                  <a:gd name="connsiteX1" fmla="*/ 1998549 w 3723613"/>
                  <a:gd name="connsiteY1" fmla="*/ 0 h 1033272"/>
                  <a:gd name="connsiteX2" fmla="*/ 3260502 w 3723613"/>
                  <a:gd name="connsiteY2" fmla="*/ 45717 h 1033272"/>
                  <a:gd name="connsiteX3" fmla="*/ 3723613 w 3723613"/>
                  <a:gd name="connsiteY3" fmla="*/ 1017394 h 1033272"/>
                  <a:gd name="connsiteX4" fmla="*/ 0 w 3723613"/>
                  <a:gd name="connsiteY4" fmla="*/ 1033272 h 1033272"/>
                  <a:gd name="connsiteX0" fmla="*/ 0 w 3723613"/>
                  <a:gd name="connsiteY0" fmla="*/ 1040895 h 1040895"/>
                  <a:gd name="connsiteX1" fmla="*/ 1998549 w 3723613"/>
                  <a:gd name="connsiteY1" fmla="*/ 7623 h 1040895"/>
                  <a:gd name="connsiteX2" fmla="*/ 2846084 w 3723613"/>
                  <a:gd name="connsiteY2" fmla="*/ 0 h 1040895"/>
                  <a:gd name="connsiteX3" fmla="*/ 3723613 w 3723613"/>
                  <a:gd name="connsiteY3" fmla="*/ 1025017 h 1040895"/>
                  <a:gd name="connsiteX4" fmla="*/ 0 w 3723613"/>
                  <a:gd name="connsiteY4" fmla="*/ 1040895 h 1040895"/>
                  <a:gd name="connsiteX0" fmla="*/ 0 w 4872932"/>
                  <a:gd name="connsiteY0" fmla="*/ 629415 h 1025017"/>
                  <a:gd name="connsiteX1" fmla="*/ 3147868 w 4872932"/>
                  <a:gd name="connsiteY1" fmla="*/ 7623 h 1025017"/>
                  <a:gd name="connsiteX2" fmla="*/ 3995403 w 4872932"/>
                  <a:gd name="connsiteY2" fmla="*/ 0 h 1025017"/>
                  <a:gd name="connsiteX3" fmla="*/ 4872932 w 4872932"/>
                  <a:gd name="connsiteY3" fmla="*/ 1025017 h 1025017"/>
                  <a:gd name="connsiteX4" fmla="*/ 0 w 4872932"/>
                  <a:gd name="connsiteY4" fmla="*/ 629415 h 1025017"/>
                  <a:gd name="connsiteX0" fmla="*/ 0 w 4172892"/>
                  <a:gd name="connsiteY0" fmla="*/ 629415 h 629415"/>
                  <a:gd name="connsiteX1" fmla="*/ 3147868 w 4172892"/>
                  <a:gd name="connsiteY1" fmla="*/ 7623 h 629415"/>
                  <a:gd name="connsiteX2" fmla="*/ 3995403 w 4172892"/>
                  <a:gd name="connsiteY2" fmla="*/ 0 h 629415"/>
                  <a:gd name="connsiteX3" fmla="*/ 4172892 w 4172892"/>
                  <a:gd name="connsiteY3" fmla="*/ 621157 h 629415"/>
                  <a:gd name="connsiteX4" fmla="*/ 0 w 4172892"/>
                  <a:gd name="connsiteY4" fmla="*/ 629415 h 629415"/>
                  <a:gd name="connsiteX0" fmla="*/ 0 w 4183340"/>
                  <a:gd name="connsiteY0" fmla="*/ 598935 h 621157"/>
                  <a:gd name="connsiteX1" fmla="*/ 3158316 w 4183340"/>
                  <a:gd name="connsiteY1" fmla="*/ 7623 h 621157"/>
                  <a:gd name="connsiteX2" fmla="*/ 4005851 w 4183340"/>
                  <a:gd name="connsiteY2" fmla="*/ 0 h 621157"/>
                  <a:gd name="connsiteX3" fmla="*/ 4183340 w 4183340"/>
                  <a:gd name="connsiteY3" fmla="*/ 621157 h 621157"/>
                  <a:gd name="connsiteX4" fmla="*/ 0 w 4183340"/>
                  <a:gd name="connsiteY4" fmla="*/ 598935 h 621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3340" h="621157">
                    <a:moveTo>
                      <a:pt x="0" y="598935"/>
                    </a:moveTo>
                    <a:lnTo>
                      <a:pt x="3158316" y="7623"/>
                    </a:lnTo>
                    <a:lnTo>
                      <a:pt x="4005851" y="0"/>
                    </a:lnTo>
                    <a:lnTo>
                      <a:pt x="4183340" y="621157"/>
                    </a:lnTo>
                    <a:lnTo>
                      <a:pt x="0" y="59893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8675947" y="4762326"/>
                <a:ext cx="6087735" cy="4895292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3311784" y="5896240"/>
                <a:ext cx="5076565" cy="376137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사다리꼴 74"/>
              <p:cNvSpPr/>
              <p:nvPr/>
            </p:nvSpPr>
            <p:spPr>
              <a:xfrm>
                <a:off x="3303445" y="9633356"/>
                <a:ext cx="5279448" cy="605949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07581" h="605949">
                    <a:moveTo>
                      <a:pt x="2783876" y="605949"/>
                    </a:moveTo>
                    <a:lnTo>
                      <a:pt x="0" y="14288"/>
                    </a:lnTo>
                    <a:lnTo>
                      <a:pt x="3569975" y="0"/>
                    </a:lnTo>
                    <a:lnTo>
                      <a:pt x="3707581" y="601186"/>
                    </a:lnTo>
                    <a:lnTo>
                      <a:pt x="2783876" y="605949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7307580" y="10233659"/>
                <a:ext cx="1290835" cy="777185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8943976" y="10248900"/>
                <a:ext cx="1238250" cy="747936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6" name="직선 연결선 15"/>
              <p:cNvCxnSpPr/>
              <p:nvPr/>
            </p:nvCxnSpPr>
            <p:spPr>
              <a:xfrm flipH="1" flipV="1">
                <a:off x="3327400" y="9671050"/>
                <a:ext cx="3980180" cy="562610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" name="직선 연결선 17"/>
              <p:cNvCxnSpPr/>
              <p:nvPr/>
            </p:nvCxnSpPr>
            <p:spPr>
              <a:xfrm flipH="1" flipV="1">
                <a:off x="8394700" y="9658350"/>
                <a:ext cx="201160" cy="575310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flipH="1" flipV="1">
                <a:off x="8686800" y="9662160"/>
                <a:ext cx="262676" cy="602649"/>
              </a:xfrm>
              <a:prstGeom prst="line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flipV="1">
                <a:off x="10179953" y="9667875"/>
                <a:ext cx="4593322" cy="596430"/>
              </a:xfrm>
              <a:prstGeom prst="line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3584253" y="8547221"/>
              <a:ext cx="516839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mbd_sys_mil_f2_VelProfile_1_profile_trigger.png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3651707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31032" y="1511313"/>
            <a:ext cx="11961642" cy="8434098"/>
            <a:chOff x="431032" y="1511313"/>
            <a:chExt cx="11961642" cy="8434098"/>
          </a:xfrm>
        </p:grpSpPr>
        <p:grpSp>
          <p:nvGrpSpPr>
            <p:cNvPr id="27" name="그룹 26"/>
            <p:cNvGrpSpPr>
              <a:grpSpLocks noChangeAspect="1"/>
            </p:cNvGrpSpPr>
            <p:nvPr/>
          </p:nvGrpSpPr>
          <p:grpSpPr>
            <a:xfrm>
              <a:off x="431032" y="1511313"/>
              <a:ext cx="11961642" cy="8168828"/>
              <a:chOff x="1241833" y="1969918"/>
              <a:chExt cx="11961642" cy="8168828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59124" y="2277695"/>
                <a:ext cx="5972175" cy="3048000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9124" y="5325695"/>
                <a:ext cx="5972175" cy="4813051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31300" y="5306646"/>
                <a:ext cx="5953125" cy="4832100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31300" y="2277695"/>
                <a:ext cx="5953125" cy="3028950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1259123" y="1969918"/>
                <a:ext cx="5972176" cy="3077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>
                    <a:solidFill>
                      <a:schemeClr val="tx2"/>
                    </a:solidFill>
                  </a:rPr>
                  <a:t>Opening -&gt; Opened </a:t>
                </a:r>
                <a:r>
                  <a:rPr lang="ko-KR" altLang="en-US" sz="2000" b="1">
                    <a:solidFill>
                      <a:schemeClr val="tx2"/>
                    </a:solidFill>
                  </a:rPr>
                  <a:t>동기화</a:t>
                </a:r>
                <a:endParaRPr lang="en-US" altLang="ko-KR" sz="20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7335120" y="2638054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WindowState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439144" y="5524471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OutputProcessing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335120" y="5524471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OutputProcessing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439144" y="2638054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WindowState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231299" y="1969918"/>
                <a:ext cx="5972176" cy="3077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>
                    <a:solidFill>
                      <a:schemeClr val="tx2"/>
                    </a:solidFill>
                  </a:rPr>
                  <a:t>Closing -&gt; Closed </a:t>
                </a:r>
                <a:r>
                  <a:rPr lang="ko-KR" altLang="en-US" sz="2000" b="1">
                    <a:solidFill>
                      <a:schemeClr val="tx2"/>
                    </a:solidFill>
                  </a:rPr>
                  <a:t>동기화</a:t>
                </a:r>
                <a:endParaRPr lang="en-US" altLang="ko-KR" sz="20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7231299" y="1969918"/>
                <a:ext cx="5972175" cy="8168828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1259124" y="1969918"/>
                <a:ext cx="5972175" cy="8168828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491513" y="9569716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①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998493" y="4671724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②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962173" y="4863446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③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241833" y="8001193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④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1699250" y="9557016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①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2799306" y="8013893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④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8860611" y="2715924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②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9984723" y="2782659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③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3754059" y="9699190"/>
              <a:ext cx="531558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mbd_sys_mil_f2_VelProfile_3_Sync_solution.png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2919342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noFill/>
        <a:ln w="50800">
          <a:tailEnd type="triangle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ctr">
          <a:defRPr sz="1600" b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19578</TotalTime>
  <Words>4105</Words>
  <Application>Microsoft Office PowerPoint</Application>
  <PresentationFormat>사용자 지정</PresentationFormat>
  <Paragraphs>2566</Paragraphs>
  <Slides>47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47</vt:i4>
      </vt:variant>
    </vt:vector>
  </HeadingPairs>
  <TitlesOfParts>
    <vt:vector size="56" baseType="lpstr">
      <vt:lpstr>Arial Unicode MS</vt:lpstr>
      <vt:lpstr>HY헤드라인M</vt:lpstr>
      <vt:lpstr>굴림</vt:lpstr>
      <vt:lpstr>맑은 고딕</vt:lpstr>
      <vt:lpstr>Arial</vt:lpstr>
      <vt:lpstr>Cambria Math</vt:lpstr>
      <vt:lpstr>Wingdings</vt:lpstr>
      <vt:lpstr>Office 테마</vt:lpstr>
      <vt:lpstr>디자인 사용자 지정</vt:lpstr>
      <vt:lpstr>PowerPoint 프레젠테이션</vt:lpstr>
      <vt:lpstr>MBD 프로세스</vt:lpstr>
      <vt:lpstr>PowerPoint 프레젠테이션</vt:lpstr>
      <vt:lpstr>출력부</vt:lpstr>
      <vt:lpstr>출력부</vt:lpstr>
      <vt:lpstr>방향정의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PIL 검증</vt:lpstr>
      <vt:lpstr>코드자동생성을 위한 모델 변경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c280x Simulink Peripherals Block 예제 커넥터 연결</vt:lpstr>
      <vt:lpstr>PowerPoint 프레젠테이션</vt:lpstr>
      <vt:lpstr>MCU(S32K144) - Driver(VNH5019) 인터페이스</vt:lpstr>
      <vt:lpstr>MCU(S32K144) - Driver(VNH5019) 인터페이스</vt:lpstr>
      <vt:lpstr>MCU(S32K144) - Driver(SHIELD-MDD10 13,000원) 인터페이스</vt:lpstr>
      <vt:lpstr>PowerPoint 프레젠테이션</vt:lpstr>
      <vt:lpstr>PowerPoint 프레젠테이션</vt:lpstr>
      <vt:lpstr>PowerPoint 프레젠테이션</vt:lpstr>
      <vt:lpstr>F6 Anti-Pinch 반전</vt:lpstr>
      <vt:lpstr>PowerPoint 프레젠테이션</vt:lpstr>
      <vt:lpstr>PowerPoint 프레젠테이션</vt:lpstr>
      <vt:lpstr>PowerPoint 프레젠테이션</vt:lpstr>
      <vt:lpstr>PowerPoint 프레젠테이션</vt:lpstr>
      <vt:lpstr>LAUNCHXL - GPIO</vt:lpstr>
      <vt:lpstr>LAUNCHXL - ePWM_ADC</vt:lpstr>
      <vt:lpstr>LAUNCHXL - eQEP</vt:lpstr>
      <vt:lpstr> </vt:lpstr>
      <vt:lpstr>PowerPoint 프레젠테이션</vt:lpstr>
      <vt:lpstr>c280x Simulink Peripherals Block 예제 커넥터 연결</vt:lpstr>
      <vt:lpstr>PowerPoint 프레젠테이션</vt:lpstr>
      <vt:lpstr>PowerPoint 프레젠테이션</vt:lpstr>
      <vt:lpstr>PSB고객대응</vt:lpstr>
      <vt:lpstr>PSB고객대응</vt:lpstr>
      <vt:lpstr>Kalman filter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cdshim</dc:creator>
  <cp:lastModifiedBy>cdshim</cp:lastModifiedBy>
  <cp:revision>2372</cp:revision>
  <dcterms:created xsi:type="dcterms:W3CDTF">2014-09-26T00:08:04Z</dcterms:created>
  <dcterms:modified xsi:type="dcterms:W3CDTF">2022-12-30T00:34:58Z</dcterms:modified>
</cp:coreProperties>
</file>